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10" r:id="rId4"/>
  </p:sldMasterIdLst>
  <p:notesMasterIdLst>
    <p:notesMasterId r:id="rId36"/>
  </p:notesMasterIdLst>
  <p:handoutMasterIdLst>
    <p:handoutMasterId r:id="rId37"/>
  </p:handoutMasterIdLst>
  <p:sldIdLst>
    <p:sldId id="396" r:id="rId5"/>
    <p:sldId id="499" r:id="rId6"/>
    <p:sldId id="501" r:id="rId7"/>
    <p:sldId id="500" r:id="rId8"/>
    <p:sldId id="503" r:id="rId9"/>
    <p:sldId id="504" r:id="rId10"/>
    <p:sldId id="509" r:id="rId11"/>
    <p:sldId id="510" r:id="rId12"/>
    <p:sldId id="511" r:id="rId13"/>
    <p:sldId id="512" r:id="rId14"/>
    <p:sldId id="502" r:id="rId15"/>
    <p:sldId id="505" r:id="rId16"/>
    <p:sldId id="506" r:id="rId17"/>
    <p:sldId id="507" r:id="rId18"/>
    <p:sldId id="513" r:id="rId19"/>
    <p:sldId id="508" r:id="rId20"/>
    <p:sldId id="514" r:id="rId21"/>
    <p:sldId id="515" r:id="rId22"/>
    <p:sldId id="516" r:id="rId23"/>
    <p:sldId id="483" r:id="rId24"/>
    <p:sldId id="486" r:id="rId25"/>
    <p:sldId id="488" r:id="rId26"/>
    <p:sldId id="485" r:id="rId27"/>
    <p:sldId id="491" r:id="rId28"/>
    <p:sldId id="492" r:id="rId29"/>
    <p:sldId id="493" r:id="rId30"/>
    <p:sldId id="497" r:id="rId31"/>
    <p:sldId id="495" r:id="rId32"/>
    <p:sldId id="496" r:id="rId33"/>
    <p:sldId id="498" r:id="rId34"/>
    <p:sldId id="481" r:id="rId35"/>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865"/>
    <a:srgbClr val="000000"/>
    <a:srgbClr val="78BE21"/>
    <a:srgbClr val="0D0D0D"/>
    <a:srgbClr val="E8E8E8"/>
    <a:srgbClr val="B20738"/>
    <a:srgbClr val="00A3E2"/>
    <a:srgbClr val="2C2C2C"/>
    <a:srgbClr val="F5F5F5"/>
    <a:srgbClr val="38383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741" autoAdjust="0"/>
    <p:restoredTop sz="92485" autoAdjust="0"/>
  </p:normalViewPr>
  <p:slideViewPr>
    <p:cSldViewPr snapToGrid="0">
      <p:cViewPr varScale="1">
        <p:scale>
          <a:sx n="108" d="100"/>
          <a:sy n="108" d="100"/>
        </p:scale>
        <p:origin x="996" y="96"/>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90" d="100"/>
          <a:sy n="90" d="100"/>
        </p:scale>
        <p:origin x="2604"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latin typeface="NeueHaasGroteskText Std" panose="020B0504020202020204" pitchFamily="34" charset="0"/>
            </a:endParaRPr>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F2A04DE5-F1A9-4D45-BF54-BEFDBA739CA2}" type="datetimeFigureOut">
              <a:rPr lang="en-US" smtClean="0">
                <a:latin typeface="NeueHaasGroteskText Std" panose="020B0504020202020204" pitchFamily="34" charset="0"/>
              </a:rPr>
              <a:t>8/29/2019</a:t>
            </a:fld>
            <a:endParaRPr lang="en-US" dirty="0">
              <a:latin typeface="NeueHaasGroteskText Std" panose="020B0504020202020204" pitchFamily="34" charset="0"/>
            </a:endParaRPr>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latin typeface="NeueHaasGroteskText Std" panose="020B0504020202020204" pitchFamily="34" charset="0"/>
            </a:endParaRPr>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F3886E1E-70B3-41D2-AD41-BEE4979EC759}" type="slidenum">
              <a:rPr lang="en-US" smtClean="0">
                <a:latin typeface="NeueHaasGroteskText Std" panose="020B0504020202020204" pitchFamily="34" charset="0"/>
              </a:rPr>
              <a:t>‹#›</a:t>
            </a:fld>
            <a:endParaRPr lang="en-US" dirty="0">
              <a:latin typeface="NeueHaasGroteskText Std" panose="020B0504020202020204" pitchFamily="34" charset="0"/>
            </a:endParaRPr>
          </a:p>
        </p:txBody>
      </p:sp>
    </p:spTree>
    <p:extLst>
      <p:ext uri="{BB962C8B-B14F-4D97-AF65-F5344CB8AC3E}">
        <p14:creationId xmlns:p14="http://schemas.microsoft.com/office/powerpoint/2010/main" val="556611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atin typeface="NeueHaasGroteskText Std" panose="020B0504020202020204" pitchFamily="34" charset="0"/>
              </a:defRPr>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atin typeface="NeueHaasGroteskText Std" panose="020B0504020202020204" pitchFamily="34" charset="0"/>
              </a:defRPr>
            </a:lvl1pPr>
          </a:lstStyle>
          <a:p>
            <a:fld id="{A50CD39D-89B0-4C68-805A-35C75A7C20C8}" type="datetimeFigureOut">
              <a:rPr lang="en-US" smtClean="0"/>
              <a:pPr/>
              <a:t>8/29/2019</a:t>
            </a:fld>
            <a:endParaRPr lang="en-US" dirty="0"/>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atin typeface="NeueHaasGroteskText Std" panose="020B0504020202020204" pitchFamily="34" charset="0"/>
              </a:defRPr>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atin typeface="NeueHaasGroteskText Std" panose="020B0504020202020204" pitchFamily="34" charset="0"/>
              </a:defRPr>
            </a:lvl1pPr>
          </a:lstStyle>
          <a:p>
            <a:fld id="{F9F08466-AEA7-4FC0-9459-6A32F61DA297}" type="slidenum">
              <a:rPr lang="en-US" smtClean="0"/>
              <a:pPr/>
              <a:t>‹#›</a:t>
            </a:fld>
            <a:endParaRPr lang="en-US" dirty="0"/>
          </a:p>
        </p:txBody>
      </p:sp>
    </p:spTree>
    <p:extLst>
      <p:ext uri="{BB962C8B-B14F-4D97-AF65-F5344CB8AC3E}">
        <p14:creationId xmlns:p14="http://schemas.microsoft.com/office/powerpoint/2010/main" val="32097866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NeueHaasGroteskText Std" panose="020B0504020202020204" pitchFamily="34" charset="0"/>
        <a:ea typeface="+mn-ea"/>
        <a:cs typeface="+mn-cs"/>
      </a:defRPr>
    </a:lvl1pPr>
    <a:lvl2pPr marL="457200" algn="l" defTabSz="914400" rtl="0" eaLnBrk="1" latinLnBrk="0" hangingPunct="1">
      <a:defRPr sz="1200" kern="1200">
        <a:solidFill>
          <a:schemeClr val="tx1"/>
        </a:solidFill>
        <a:latin typeface="NeueHaasGroteskText Std" panose="020B0504020202020204" pitchFamily="34" charset="0"/>
        <a:ea typeface="+mn-ea"/>
        <a:cs typeface="+mn-cs"/>
      </a:defRPr>
    </a:lvl2pPr>
    <a:lvl3pPr marL="914400" algn="l" defTabSz="914400" rtl="0" eaLnBrk="1" latinLnBrk="0" hangingPunct="1">
      <a:defRPr sz="1200" kern="1200">
        <a:solidFill>
          <a:schemeClr val="tx1"/>
        </a:solidFill>
        <a:latin typeface="NeueHaasGroteskText Std" panose="020B0504020202020204" pitchFamily="34" charset="0"/>
        <a:ea typeface="+mn-ea"/>
        <a:cs typeface="+mn-cs"/>
      </a:defRPr>
    </a:lvl3pPr>
    <a:lvl4pPr marL="1371600" algn="l" defTabSz="914400" rtl="0" eaLnBrk="1" latinLnBrk="0" hangingPunct="1">
      <a:defRPr sz="1200" kern="1200">
        <a:solidFill>
          <a:schemeClr val="tx1"/>
        </a:solidFill>
        <a:latin typeface="NeueHaasGroteskText Std" panose="020B0504020202020204" pitchFamily="34" charset="0"/>
        <a:ea typeface="+mn-ea"/>
        <a:cs typeface="+mn-cs"/>
      </a:defRPr>
    </a:lvl4pPr>
    <a:lvl5pPr marL="1828800" algn="l" defTabSz="914400" rtl="0" eaLnBrk="1" latinLnBrk="0" hangingPunct="1">
      <a:defRPr sz="1200" kern="1200">
        <a:solidFill>
          <a:schemeClr val="tx1"/>
        </a:solidFill>
        <a:latin typeface="NeueHaasGroteskText Std" panose="020B05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F08466-AEA7-4FC0-9459-6A32F61DA297}" type="slidenum">
              <a:rPr lang="en-US" smtClean="0"/>
              <a:pPr/>
              <a:t>1</a:t>
            </a:fld>
            <a:endParaRPr lang="en-US" dirty="0"/>
          </a:p>
        </p:txBody>
      </p:sp>
    </p:spTree>
    <p:extLst>
      <p:ext uri="{BB962C8B-B14F-4D97-AF65-F5344CB8AC3E}">
        <p14:creationId xmlns:p14="http://schemas.microsoft.com/office/powerpoint/2010/main" val="29593530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Logo Only)">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0" y="4188567"/>
            <a:ext cx="9144000" cy="1199223"/>
          </a:xfrm>
          <a:solidFill>
            <a:schemeClr val="accent2"/>
          </a:solidFill>
        </p:spPr>
        <p:txBody>
          <a:bodyPr wrap="square" lIns="182880" tIns="91440" rIns="182880" bIns="91440" spcCol="0" anchor="ctr">
            <a:normAutofit/>
          </a:bodyPr>
          <a:lstStyle>
            <a:lvl1pPr algn="ctr">
              <a:lnSpc>
                <a:spcPct val="90000"/>
              </a:lnSpc>
              <a:defRPr sz="3600" baseline="0">
                <a:solidFill>
                  <a:schemeClr val="tx1"/>
                </a:solidFill>
              </a:defRPr>
            </a:lvl1pPr>
          </a:lstStyle>
          <a:p>
            <a:r>
              <a:rPr lang="en-US" dirty="0" smtClean="0"/>
              <a:t>Click to enter the slideshow title</a:t>
            </a:r>
            <a:endParaRPr lang="en-US" dirty="0"/>
          </a:p>
        </p:txBody>
      </p:sp>
      <p:sp>
        <p:nvSpPr>
          <p:cNvPr id="3" name="Rectangle 2"/>
          <p:cNvSpPr/>
          <p:nvPr userDrawn="1"/>
        </p:nvSpPr>
        <p:spPr>
          <a:xfrm>
            <a:off x="0" y="5387789"/>
            <a:ext cx="9144000" cy="147021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ln>
                <a:noFill/>
              </a:ln>
            </a:endParaRPr>
          </a:p>
        </p:txBody>
      </p:sp>
      <p:sp>
        <p:nvSpPr>
          <p:cNvPr id="12" name="Text Placeholder 10"/>
          <p:cNvSpPr>
            <a:spLocks noGrp="1"/>
          </p:cNvSpPr>
          <p:nvPr>
            <p:ph type="body" sz="quarter" idx="14" hasCustomPrompt="1"/>
          </p:nvPr>
        </p:nvSpPr>
        <p:spPr>
          <a:xfrm>
            <a:off x="2101852" y="5644884"/>
            <a:ext cx="4940300" cy="903062"/>
          </a:xfrm>
        </p:spPr>
        <p:txBody>
          <a:bodyPr>
            <a:normAutofit/>
          </a:bodyPr>
          <a:lstStyle>
            <a:lvl1pPr marL="0" indent="0" algn="ctr">
              <a:spcBef>
                <a:spcPts val="0"/>
              </a:spcBef>
              <a:spcAft>
                <a:spcPts val="1000"/>
              </a:spcAft>
              <a:buNone/>
              <a:defRPr sz="1800" baseline="0"/>
            </a:lvl1pPr>
          </a:lstStyle>
          <a:p>
            <a:r>
              <a:rPr lang="en-US" sz="1800" dirty="0" err="1" smtClean="0"/>
              <a:t>Firstname</a:t>
            </a:r>
            <a:r>
              <a:rPr lang="en-US" sz="1800" dirty="0" smtClean="0"/>
              <a:t> </a:t>
            </a:r>
            <a:r>
              <a:rPr lang="en-US" sz="1800" dirty="0" err="1" smtClean="0"/>
              <a:t>Lastname</a:t>
            </a:r>
            <a:r>
              <a:rPr lang="en-US" sz="1800" dirty="0" smtClean="0"/>
              <a:t> | Job Title</a:t>
            </a:r>
          </a:p>
          <a:p>
            <a:r>
              <a:rPr lang="en-US" sz="1800" dirty="0" smtClean="0"/>
              <a:t>Date</a:t>
            </a:r>
            <a:endParaRPr lang="en-US" dirty="0"/>
          </a:p>
        </p:txBody>
      </p:sp>
      <p:sp>
        <p:nvSpPr>
          <p:cNvPr id="18" name="Date Placeholder 17"/>
          <p:cNvSpPr>
            <a:spLocks noGrp="1"/>
          </p:cNvSpPr>
          <p:nvPr>
            <p:ph type="dt" sz="half" idx="15"/>
          </p:nvPr>
        </p:nvSpPr>
        <p:spPr/>
        <p:txBody>
          <a:bodyPr/>
          <a:lstStyle/>
          <a:p>
            <a:fld id="{D7ED242C-24FB-43A0-BCB6-43756FC812F6}" type="datetime1">
              <a:rPr lang="en-US" smtClean="0"/>
              <a:t>8/29/2019</a:t>
            </a:fld>
            <a:endParaRPr lang="en-US" dirty="0"/>
          </a:p>
        </p:txBody>
      </p:sp>
      <p:sp>
        <p:nvSpPr>
          <p:cNvPr id="9" name="Footer Placeholder 4"/>
          <p:cNvSpPr>
            <a:spLocks noGrp="1"/>
          </p:cNvSpPr>
          <p:nvPr>
            <p:ph type="ftr" sz="quarter" idx="3"/>
          </p:nvPr>
        </p:nvSpPr>
        <p:spPr>
          <a:xfrm>
            <a:off x="2476634" y="6356352"/>
            <a:ext cx="4190735" cy="365125"/>
          </a:xfrm>
          <a:prstGeom prst="rect">
            <a:avLst/>
          </a:prstGeom>
        </p:spPr>
        <p:txBody>
          <a:bodyPr anchor="ctr"/>
          <a:lstStyle>
            <a:lvl1pPr algn="ctr">
              <a:defRPr sz="1200">
                <a:solidFill>
                  <a:schemeClr val="tx2"/>
                </a:solidFill>
              </a:defRPr>
            </a:lvl1pPr>
          </a:lstStyle>
          <a:p>
            <a:r>
              <a:rPr lang="en-US" dirty="0" smtClean="0"/>
              <a:t>Optional Tagline Goes Here </a:t>
            </a:r>
            <a:r>
              <a:rPr lang="en-US" dirty="0" smtClean="0">
                <a:solidFill>
                  <a:schemeClr val="accent1"/>
                </a:solidFill>
              </a:rPr>
              <a:t>|</a:t>
            </a:r>
            <a:r>
              <a:rPr lang="en-US" dirty="0" smtClean="0"/>
              <a:t> mndot.gov/</a:t>
            </a:r>
            <a:endParaRPr lang="en-US" dirty="0"/>
          </a:p>
        </p:txBody>
      </p:sp>
      <p:sp>
        <p:nvSpPr>
          <p:cNvPr id="19" name="Slide Number Placeholder 18"/>
          <p:cNvSpPr>
            <a:spLocks noGrp="1"/>
          </p:cNvSpPr>
          <p:nvPr>
            <p:ph type="sldNum" sz="quarter" idx="16"/>
          </p:nvPr>
        </p:nvSpPr>
        <p:spPr/>
        <p:txBody>
          <a:bodyPr/>
          <a:lstStyle/>
          <a:p>
            <a:fld id="{48F63A3B-78C7-47BE-AE5E-E10140E04643}" type="slidenum">
              <a:rPr lang="en-US" smtClean="0"/>
              <a:pPr/>
              <a:t>‹#›</a:t>
            </a:fld>
            <a:endParaRPr lang="en-US" dirty="0"/>
          </a:p>
        </p:txBody>
      </p:sp>
      <p:pic>
        <p:nvPicPr>
          <p:cNvPr id="8" name="MN.IT Services Logo"/>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909638" y="1842964"/>
            <a:ext cx="5324726" cy="632012"/>
          </a:xfrm>
          <a:prstGeom prst="rect">
            <a:avLst/>
          </a:prstGeom>
        </p:spPr>
      </p:pic>
    </p:spTree>
    <p:extLst>
      <p:ext uri="{BB962C8B-B14F-4D97-AF65-F5344CB8AC3E}">
        <p14:creationId xmlns:p14="http://schemas.microsoft.com/office/powerpoint/2010/main" val="369738922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ck Overlay, Gray Title">
    <p:spTree>
      <p:nvGrpSpPr>
        <p:cNvPr id="1" name=""/>
        <p:cNvGrpSpPr/>
        <p:nvPr/>
      </p:nvGrpSpPr>
      <p:grpSpPr>
        <a:xfrm>
          <a:off x="0" y="0"/>
          <a:ext cx="0" cy="0"/>
          <a:chOff x="0" y="0"/>
          <a:chExt cx="0" cy="0"/>
        </a:xfrm>
      </p:grpSpPr>
      <p:sp>
        <p:nvSpPr>
          <p:cNvPr id="7" name="Rectangle 6"/>
          <p:cNvSpPr/>
          <p:nvPr userDrawn="1"/>
        </p:nvSpPr>
        <p:spPr>
          <a:xfrm>
            <a:off x="0" y="0"/>
            <a:ext cx="9144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hasCustomPrompt="1"/>
          </p:nvPr>
        </p:nvSpPr>
        <p:spPr>
          <a:xfrm>
            <a:off x="628650" y="152400"/>
            <a:ext cx="7886700" cy="914400"/>
          </a:xfrm>
        </p:spPr>
        <p:txBody>
          <a:bodyPr>
            <a:normAutofit/>
          </a:bodyPr>
          <a:lstStyle>
            <a:lvl1pPr algn="r">
              <a:defRPr sz="3600">
                <a:solidFill>
                  <a:schemeClr val="bg1"/>
                </a:solidFill>
              </a:defRPr>
            </a:lvl1pPr>
          </a:lstStyle>
          <a:p>
            <a:r>
              <a:rPr lang="en-US" dirty="0" smtClean="0"/>
              <a:t>Click to edit title</a:t>
            </a:r>
            <a:endParaRPr lang="en-US" dirty="0"/>
          </a:p>
        </p:txBody>
      </p:sp>
      <p:sp>
        <p:nvSpPr>
          <p:cNvPr id="9" name="Picture Placeholder 12"/>
          <p:cNvSpPr>
            <a:spLocks noGrp="1"/>
          </p:cNvSpPr>
          <p:nvPr>
            <p:ph type="pic" sz="quarter" idx="13" hasCustomPrompt="1"/>
          </p:nvPr>
        </p:nvSpPr>
        <p:spPr>
          <a:xfrm>
            <a:off x="0" y="1219198"/>
            <a:ext cx="9144000" cy="5638802"/>
          </a:xfrm>
        </p:spPr>
        <p:txBody>
          <a:bodyPr/>
          <a:lstStyle/>
          <a:p>
            <a:r>
              <a:rPr lang="en-US" dirty="0" smtClean="0"/>
              <a:t>Click Icon to add picture</a:t>
            </a:r>
            <a:endParaRPr lang="en-US" dirty="0"/>
          </a:p>
        </p:txBody>
      </p:sp>
      <p:sp>
        <p:nvSpPr>
          <p:cNvPr id="10" name="Content Placeholder 2"/>
          <p:cNvSpPr>
            <a:spLocks noGrp="1"/>
          </p:cNvSpPr>
          <p:nvPr>
            <p:ph idx="1"/>
          </p:nvPr>
        </p:nvSpPr>
        <p:spPr>
          <a:xfrm>
            <a:off x="0" y="2609242"/>
            <a:ext cx="4262718" cy="2858714"/>
          </a:xfrm>
          <a:solidFill>
            <a:srgbClr val="003865">
              <a:alpha val="87843"/>
            </a:srgbClr>
          </a:solidFill>
        </p:spPr>
        <p:txBody>
          <a:bodyPr rIns="274320" anchor="ctr"/>
          <a:lstStyle>
            <a:lvl1pPr marL="685783" indent="-228594">
              <a:lnSpc>
                <a:spcPct val="100000"/>
              </a:lnSpc>
              <a:spcBef>
                <a:spcPts val="0"/>
              </a:spcBef>
              <a:buClr>
                <a:schemeClr val="accent2"/>
              </a:buClr>
              <a:defRPr sz="2500">
                <a:solidFill>
                  <a:schemeClr val="bg1"/>
                </a:solidFill>
              </a:defRPr>
            </a:lvl1pPr>
            <a:lvl2pPr marL="1142971" indent="-228594">
              <a:lnSpc>
                <a:spcPct val="100000"/>
              </a:lnSpc>
              <a:buClr>
                <a:schemeClr val="accent2"/>
              </a:buClr>
              <a:defRPr sz="2100">
                <a:solidFill>
                  <a:schemeClr val="bg1"/>
                </a:solidFill>
              </a:defRPr>
            </a:lvl2pPr>
            <a:lvl3pPr marL="1600160" indent="-228594">
              <a:lnSpc>
                <a:spcPct val="100000"/>
              </a:lnSpc>
              <a:buClr>
                <a:schemeClr val="accent2"/>
              </a:buClr>
              <a:defRPr sz="1700">
                <a:solidFill>
                  <a:schemeClr val="bg1"/>
                </a:solidFill>
              </a:defRPr>
            </a:lvl3pPr>
            <a:lvl4pPr marL="2057349" indent="-228594">
              <a:lnSpc>
                <a:spcPct val="100000"/>
              </a:lnSpc>
              <a:buClr>
                <a:schemeClr val="accent2"/>
              </a:buClr>
              <a:defRPr sz="1700">
                <a:solidFill>
                  <a:schemeClr val="bg1"/>
                </a:solidFill>
              </a:defRPr>
            </a:lvl4pPr>
            <a:lvl5pPr marL="2514537" indent="-228594">
              <a:lnSpc>
                <a:spcPct val="100000"/>
              </a:lnSpc>
              <a:buClr>
                <a:schemeClr val="accent2"/>
              </a:buClr>
              <a:defRPr sz="1700">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12E8677-C648-465D-82CD-E88587B4845D}" type="datetime1">
              <a:rPr lang="en-US" smtClean="0"/>
              <a:t>8/29/2019</a:t>
            </a:fld>
            <a:endParaRPr lang="en-US" dirty="0"/>
          </a:p>
        </p:txBody>
      </p:sp>
      <p:sp>
        <p:nvSpPr>
          <p:cNvPr id="13" name="Footer Placeholder 4"/>
          <p:cNvSpPr>
            <a:spLocks noGrp="1"/>
          </p:cNvSpPr>
          <p:nvPr>
            <p:ph type="ftr" sz="quarter" idx="3"/>
          </p:nvPr>
        </p:nvSpPr>
        <p:spPr>
          <a:xfrm>
            <a:off x="2476634" y="6356352"/>
            <a:ext cx="4190735" cy="365125"/>
          </a:xfrm>
          <a:prstGeom prst="rect">
            <a:avLst/>
          </a:prstGeom>
        </p:spPr>
        <p:txBody>
          <a:bodyPr anchor="ctr"/>
          <a:lstStyle>
            <a:lvl1pPr algn="ctr">
              <a:defRPr sz="1200">
                <a:solidFill>
                  <a:schemeClr val="tx2"/>
                </a:solidFill>
              </a:defRPr>
            </a:lvl1pPr>
          </a:lstStyle>
          <a:p>
            <a:r>
              <a:rPr lang="en-US" dirty="0" smtClean="0"/>
              <a:t>mndot.gov</a:t>
            </a:r>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976233973"/>
      </p:ext>
    </p:extLst>
  </p:cSld>
  <p:clrMapOvr>
    <a:masterClrMapping/>
  </p:clrMapOvr>
  <p:timing>
    <p:tnLst>
      <p:par>
        <p:cTn id="1" dur="indefinite" restart="never" nodeType="tmRoot"/>
      </p:par>
    </p:tnLst>
  </p:timing>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ck Overlay, White 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8650" y="152400"/>
            <a:ext cx="7886700" cy="914400"/>
          </a:xfrm>
        </p:spPr>
        <p:txBody>
          <a:bodyPr>
            <a:normAutofit/>
          </a:bodyPr>
          <a:lstStyle>
            <a:lvl1pPr algn="r">
              <a:defRPr sz="3600">
                <a:solidFill>
                  <a:schemeClr val="accent1"/>
                </a:solidFill>
              </a:defRPr>
            </a:lvl1pPr>
          </a:lstStyle>
          <a:p>
            <a:r>
              <a:rPr lang="en-US" dirty="0" smtClean="0"/>
              <a:t>Click to edit title</a:t>
            </a:r>
            <a:endParaRPr lang="en-US" dirty="0"/>
          </a:p>
        </p:txBody>
      </p:sp>
      <p:sp>
        <p:nvSpPr>
          <p:cNvPr id="9" name="Picture Placeholder 12"/>
          <p:cNvSpPr>
            <a:spLocks noGrp="1"/>
          </p:cNvSpPr>
          <p:nvPr>
            <p:ph type="pic" sz="quarter" idx="13" hasCustomPrompt="1"/>
          </p:nvPr>
        </p:nvSpPr>
        <p:spPr>
          <a:xfrm>
            <a:off x="0" y="1219198"/>
            <a:ext cx="9144000" cy="5638802"/>
          </a:xfrm>
        </p:spPr>
        <p:txBody>
          <a:bodyPr/>
          <a:lstStyle>
            <a:lvl1pPr>
              <a:defRPr baseline="0"/>
            </a:lvl1pPr>
          </a:lstStyle>
          <a:p>
            <a:r>
              <a:rPr lang="en-US" dirty="0" smtClean="0"/>
              <a:t>Click Icon to add picture</a:t>
            </a:r>
            <a:endParaRPr lang="en-US" dirty="0"/>
          </a:p>
        </p:txBody>
      </p:sp>
      <p:sp>
        <p:nvSpPr>
          <p:cNvPr id="10" name="Content Placeholder 2"/>
          <p:cNvSpPr>
            <a:spLocks noGrp="1"/>
          </p:cNvSpPr>
          <p:nvPr>
            <p:ph idx="1"/>
          </p:nvPr>
        </p:nvSpPr>
        <p:spPr>
          <a:xfrm>
            <a:off x="0" y="2609242"/>
            <a:ext cx="4262718" cy="2858714"/>
          </a:xfrm>
          <a:solidFill>
            <a:srgbClr val="003865">
              <a:alpha val="87843"/>
            </a:srgbClr>
          </a:solidFill>
        </p:spPr>
        <p:txBody>
          <a:bodyPr rIns="274320" anchor="ctr"/>
          <a:lstStyle>
            <a:lvl1pPr marL="685783" indent="-228594">
              <a:lnSpc>
                <a:spcPct val="100000"/>
              </a:lnSpc>
              <a:spcBef>
                <a:spcPts val="0"/>
              </a:spcBef>
              <a:buClr>
                <a:schemeClr val="accent2"/>
              </a:buClr>
              <a:defRPr>
                <a:solidFill>
                  <a:schemeClr val="bg1"/>
                </a:solidFill>
              </a:defRPr>
            </a:lvl1pPr>
            <a:lvl2pPr marL="1142971" indent="-228594">
              <a:lnSpc>
                <a:spcPct val="100000"/>
              </a:lnSpc>
              <a:buClr>
                <a:schemeClr val="accent2"/>
              </a:buClr>
              <a:defRPr>
                <a:solidFill>
                  <a:schemeClr val="bg1"/>
                </a:solidFill>
              </a:defRPr>
            </a:lvl2pPr>
            <a:lvl3pPr marL="1600160" indent="-228594">
              <a:lnSpc>
                <a:spcPct val="100000"/>
              </a:lnSpc>
              <a:buClr>
                <a:schemeClr val="accent2"/>
              </a:buClr>
              <a:defRPr>
                <a:solidFill>
                  <a:schemeClr val="bg1"/>
                </a:solidFill>
              </a:defRPr>
            </a:lvl3pPr>
            <a:lvl4pPr marL="2057349" indent="-228594">
              <a:lnSpc>
                <a:spcPct val="100000"/>
              </a:lnSpc>
              <a:buClr>
                <a:schemeClr val="accent2"/>
              </a:buClr>
              <a:defRPr>
                <a:solidFill>
                  <a:schemeClr val="bg1"/>
                </a:solidFill>
              </a:defRPr>
            </a:lvl4pPr>
            <a:lvl5pPr marL="2514537" indent="-228594">
              <a:lnSpc>
                <a:spcPct val="100000"/>
              </a:lnSpc>
              <a:buClr>
                <a:schemeClr val="accent2"/>
              </a:buClr>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20D07D7-46FB-4D7C-9C8F-0C340D091257}" type="datetime1">
              <a:rPr lang="en-US" smtClean="0"/>
              <a:t>8/29/2019</a:t>
            </a:fld>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
        <p:nvSpPr>
          <p:cNvPr id="12" name="Footer Placeholder 4"/>
          <p:cNvSpPr>
            <a:spLocks noGrp="1"/>
          </p:cNvSpPr>
          <p:nvPr>
            <p:ph type="ftr" sz="quarter" idx="3"/>
          </p:nvPr>
        </p:nvSpPr>
        <p:spPr>
          <a:xfrm>
            <a:off x="2476634" y="6356352"/>
            <a:ext cx="4190735" cy="365125"/>
          </a:xfrm>
          <a:prstGeom prst="rect">
            <a:avLst/>
          </a:prstGeom>
        </p:spPr>
        <p:txBody>
          <a:bodyPr anchor="ctr"/>
          <a:lstStyle>
            <a:lvl1pPr algn="ctr">
              <a:defRPr sz="1200">
                <a:solidFill>
                  <a:schemeClr val="tx2"/>
                </a:solidFill>
              </a:defRPr>
            </a:lvl1pPr>
          </a:lstStyle>
          <a:p>
            <a:r>
              <a:rPr lang="en-US" dirty="0" smtClean="0"/>
              <a:t>mndot.gov</a:t>
            </a:r>
            <a:endParaRPr lang="en-US" dirty="0"/>
          </a:p>
        </p:txBody>
      </p:sp>
    </p:spTree>
    <p:extLst>
      <p:ext uri="{BB962C8B-B14F-4D97-AF65-F5344CB8AC3E}">
        <p14:creationId xmlns:p14="http://schemas.microsoft.com/office/powerpoint/2010/main" val="1249488019"/>
      </p:ext>
    </p:extLst>
  </p:cSld>
  <p:clrMapOvr>
    <a:masterClrMapping/>
  </p:clrMapOvr>
  <p:timing>
    <p:tnLst>
      <p:par>
        <p:cTn id="1" dur="indefinite" restart="never" nodeType="tmRoot"/>
      </p:par>
    </p:tnLst>
  </p:timing>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Solid White)">
    <p:bg>
      <p:bgPr>
        <a:solidFill>
          <a:schemeClr val="bg1"/>
        </a:soli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628650" y="152400"/>
            <a:ext cx="7886700" cy="914400"/>
          </a:xfrm>
        </p:spPr>
        <p:txBody>
          <a:bodyPr>
            <a:normAutofit/>
          </a:bodyPr>
          <a:lstStyle>
            <a:lvl1pPr algn="r">
              <a:defRPr sz="3600">
                <a:solidFill>
                  <a:schemeClr val="accent1"/>
                </a:solidFill>
              </a:defRPr>
            </a:lvl1pPr>
          </a:lstStyle>
          <a:p>
            <a:r>
              <a:rPr lang="en-US" dirty="0" smtClean="0"/>
              <a:t>Click to edit title</a:t>
            </a:r>
            <a:endParaRPr lang="en-US" dirty="0"/>
          </a:p>
        </p:txBody>
      </p:sp>
      <p:sp>
        <p:nvSpPr>
          <p:cNvPr id="5" name="Content Placeholder 4"/>
          <p:cNvSpPr>
            <a:spLocks noGrp="1"/>
          </p:cNvSpPr>
          <p:nvPr>
            <p:ph sz="quarter" idx="10"/>
          </p:nvPr>
        </p:nvSpPr>
        <p:spPr>
          <a:xfrm>
            <a:off x="628650" y="1366346"/>
            <a:ext cx="7886700" cy="4788393"/>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Date Placeholder 4"/>
          <p:cNvSpPr>
            <a:spLocks noGrp="1"/>
          </p:cNvSpPr>
          <p:nvPr>
            <p:ph type="dt" sz="half" idx="11"/>
          </p:nvPr>
        </p:nvSpPr>
        <p:spPr>
          <a:xfrm>
            <a:off x="628651" y="6356353"/>
            <a:ext cx="1018943" cy="365125"/>
          </a:xfrm>
        </p:spPr>
        <p:txBody>
          <a:bodyPr/>
          <a:lstStyle/>
          <a:p>
            <a:fld id="{66C283A4-7960-4BFD-B3A5-A2CC5BB2A473}" type="datetime1">
              <a:rPr lang="en-US" smtClean="0"/>
              <a:t>8/29/2019</a:t>
            </a:fld>
            <a:endParaRPr lang="en-US" dirty="0"/>
          </a:p>
        </p:txBody>
      </p:sp>
      <p:sp>
        <p:nvSpPr>
          <p:cNvPr id="7" name="Footer Placeholder 4"/>
          <p:cNvSpPr>
            <a:spLocks noGrp="1"/>
          </p:cNvSpPr>
          <p:nvPr>
            <p:ph type="ftr" sz="quarter" idx="3"/>
          </p:nvPr>
        </p:nvSpPr>
        <p:spPr>
          <a:xfrm>
            <a:off x="2476634" y="6356352"/>
            <a:ext cx="4190735" cy="365125"/>
          </a:xfrm>
          <a:prstGeom prst="rect">
            <a:avLst/>
          </a:prstGeom>
        </p:spPr>
        <p:txBody>
          <a:bodyPr anchor="ctr"/>
          <a:lstStyle>
            <a:lvl1pPr algn="ctr">
              <a:defRPr sz="1200">
                <a:solidFill>
                  <a:schemeClr val="tx2"/>
                </a:solidFill>
              </a:defRPr>
            </a:lvl1pPr>
          </a:lstStyle>
          <a:p>
            <a:r>
              <a:rPr lang="en-US" dirty="0" smtClean="0"/>
              <a:t>mndot.gov</a:t>
            </a:r>
            <a:endParaRPr lang="en-US" dirty="0"/>
          </a:p>
        </p:txBody>
      </p:sp>
      <p:sp>
        <p:nvSpPr>
          <p:cNvPr id="9" name="Slide Number Placeholder 6"/>
          <p:cNvSpPr>
            <a:spLocks noGrp="1"/>
          </p:cNvSpPr>
          <p:nvPr>
            <p:ph type="sldNum" sz="quarter" idx="12"/>
          </p:nvPr>
        </p:nvSpPr>
        <p:spPr>
          <a:xfrm>
            <a:off x="7418350" y="6356353"/>
            <a:ext cx="1097001" cy="365125"/>
          </a:xfrm>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359765740"/>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Solid Dark)">
    <p:bg>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628650" y="152400"/>
            <a:ext cx="7886700" cy="914400"/>
          </a:xfrm>
        </p:spPr>
        <p:txBody>
          <a:bodyPr>
            <a:normAutofit/>
          </a:bodyPr>
          <a:lstStyle>
            <a:lvl1pPr algn="r">
              <a:defRPr sz="3600">
                <a:solidFill>
                  <a:schemeClr val="accent2"/>
                </a:solidFill>
              </a:defRPr>
            </a:lvl1pPr>
          </a:lstStyle>
          <a:p>
            <a:r>
              <a:rPr lang="en-US" dirty="0" smtClean="0"/>
              <a:t>Click to edit title</a:t>
            </a:r>
            <a:endParaRPr lang="en-US" dirty="0"/>
          </a:p>
        </p:txBody>
      </p:sp>
      <p:sp>
        <p:nvSpPr>
          <p:cNvPr id="5" name="Content Placeholder 4"/>
          <p:cNvSpPr>
            <a:spLocks noGrp="1"/>
          </p:cNvSpPr>
          <p:nvPr>
            <p:ph sz="quarter" idx="10"/>
          </p:nvPr>
        </p:nvSpPr>
        <p:spPr>
          <a:xfrm>
            <a:off x="628650" y="1366346"/>
            <a:ext cx="7886700" cy="478839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Date Placeholder 4"/>
          <p:cNvSpPr>
            <a:spLocks noGrp="1"/>
          </p:cNvSpPr>
          <p:nvPr>
            <p:ph type="dt" sz="half" idx="11"/>
          </p:nvPr>
        </p:nvSpPr>
        <p:spPr>
          <a:xfrm>
            <a:off x="628651" y="6356353"/>
            <a:ext cx="1018943" cy="365125"/>
          </a:xfrm>
        </p:spPr>
        <p:txBody>
          <a:bodyPr/>
          <a:lstStyle>
            <a:lvl1pPr>
              <a:defRPr>
                <a:solidFill>
                  <a:schemeClr val="bg1"/>
                </a:solidFill>
              </a:defRPr>
            </a:lvl1pPr>
          </a:lstStyle>
          <a:p>
            <a:fld id="{F4B91AA0-3BA7-4036-A3DA-317C6C4FFA29}" type="datetime1">
              <a:rPr lang="en-US" smtClean="0"/>
              <a:t>8/29/2019</a:t>
            </a:fld>
            <a:endParaRPr lang="en-US" dirty="0"/>
          </a:p>
        </p:txBody>
      </p:sp>
      <p:sp>
        <p:nvSpPr>
          <p:cNvPr id="7" name="Footer Placeholder 4"/>
          <p:cNvSpPr>
            <a:spLocks noGrp="1"/>
          </p:cNvSpPr>
          <p:nvPr>
            <p:ph type="ftr" sz="quarter" idx="3"/>
          </p:nvPr>
        </p:nvSpPr>
        <p:spPr>
          <a:xfrm>
            <a:off x="2476634" y="6356352"/>
            <a:ext cx="4190735" cy="365125"/>
          </a:xfrm>
          <a:prstGeom prst="rect">
            <a:avLst/>
          </a:prstGeom>
        </p:spPr>
        <p:txBody>
          <a:bodyPr anchor="ctr"/>
          <a:lstStyle>
            <a:lvl1pPr algn="ctr">
              <a:defRPr sz="1200">
                <a:solidFill>
                  <a:schemeClr val="bg1"/>
                </a:solidFill>
              </a:defRPr>
            </a:lvl1pPr>
          </a:lstStyle>
          <a:p>
            <a:r>
              <a:rPr lang="en-US" dirty="0" smtClean="0"/>
              <a:t>mndot.gov</a:t>
            </a:r>
            <a:endParaRPr lang="en-US" dirty="0"/>
          </a:p>
        </p:txBody>
      </p:sp>
      <p:sp>
        <p:nvSpPr>
          <p:cNvPr id="9" name="Slide Number Placeholder 6"/>
          <p:cNvSpPr>
            <a:spLocks noGrp="1"/>
          </p:cNvSpPr>
          <p:nvPr>
            <p:ph type="sldNum" sz="quarter" idx="12"/>
          </p:nvPr>
        </p:nvSpPr>
        <p:spPr>
          <a:xfrm>
            <a:off x="7418350" y="6356353"/>
            <a:ext cx="1097001"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767981056"/>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and Content (Solid Dark)">
    <p:bg>
      <p:bgPr>
        <a:gradFill>
          <a:gsLst>
            <a:gs pos="100000">
              <a:schemeClr val="tx1">
                <a:lumMod val="80000"/>
              </a:schemeClr>
            </a:gs>
            <a:gs pos="63000">
              <a:schemeClr val="tx1"/>
            </a:gs>
            <a:gs pos="86000">
              <a:schemeClr val="tx1">
                <a:lumMod val="9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628650" y="152400"/>
            <a:ext cx="7886700" cy="914400"/>
          </a:xfrm>
        </p:spPr>
        <p:txBody>
          <a:bodyPr>
            <a:normAutofit/>
          </a:bodyPr>
          <a:lstStyle>
            <a:lvl1pPr algn="r">
              <a:defRPr sz="3600">
                <a:solidFill>
                  <a:schemeClr val="accent2"/>
                </a:solidFill>
              </a:defRPr>
            </a:lvl1pPr>
          </a:lstStyle>
          <a:p>
            <a:r>
              <a:rPr lang="en-US" dirty="0" smtClean="0"/>
              <a:t>Click to edit title</a:t>
            </a:r>
            <a:endParaRPr lang="en-US" dirty="0"/>
          </a:p>
        </p:txBody>
      </p:sp>
      <p:sp>
        <p:nvSpPr>
          <p:cNvPr id="5" name="Content Placeholder 4"/>
          <p:cNvSpPr>
            <a:spLocks noGrp="1"/>
          </p:cNvSpPr>
          <p:nvPr>
            <p:ph sz="quarter" idx="10"/>
          </p:nvPr>
        </p:nvSpPr>
        <p:spPr>
          <a:xfrm>
            <a:off x="628650" y="1366346"/>
            <a:ext cx="7886700" cy="478839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Date Placeholder 4"/>
          <p:cNvSpPr>
            <a:spLocks noGrp="1"/>
          </p:cNvSpPr>
          <p:nvPr>
            <p:ph type="dt" sz="half" idx="11"/>
          </p:nvPr>
        </p:nvSpPr>
        <p:spPr>
          <a:xfrm>
            <a:off x="628651" y="6356353"/>
            <a:ext cx="1018943" cy="365125"/>
          </a:xfrm>
        </p:spPr>
        <p:txBody>
          <a:bodyPr/>
          <a:lstStyle>
            <a:lvl1pPr>
              <a:defRPr>
                <a:solidFill>
                  <a:schemeClr val="bg1"/>
                </a:solidFill>
              </a:defRPr>
            </a:lvl1pPr>
          </a:lstStyle>
          <a:p>
            <a:fld id="{F4B91AA0-3BA7-4036-A3DA-317C6C4FFA29}" type="datetime1">
              <a:rPr lang="en-US" smtClean="0"/>
              <a:t>8/29/2019</a:t>
            </a:fld>
            <a:endParaRPr lang="en-US" dirty="0"/>
          </a:p>
        </p:txBody>
      </p:sp>
      <p:sp>
        <p:nvSpPr>
          <p:cNvPr id="7" name="Footer Placeholder 4"/>
          <p:cNvSpPr>
            <a:spLocks noGrp="1"/>
          </p:cNvSpPr>
          <p:nvPr>
            <p:ph type="ftr" sz="quarter" idx="3"/>
          </p:nvPr>
        </p:nvSpPr>
        <p:spPr>
          <a:xfrm>
            <a:off x="2476634" y="6356352"/>
            <a:ext cx="4190735" cy="365125"/>
          </a:xfrm>
          <a:prstGeom prst="rect">
            <a:avLst/>
          </a:prstGeom>
        </p:spPr>
        <p:txBody>
          <a:bodyPr anchor="ctr"/>
          <a:lstStyle>
            <a:lvl1pPr algn="ctr">
              <a:defRPr sz="1200">
                <a:solidFill>
                  <a:schemeClr val="bg1"/>
                </a:solidFill>
              </a:defRPr>
            </a:lvl1pPr>
          </a:lstStyle>
          <a:p>
            <a:r>
              <a:rPr lang="en-US" dirty="0" smtClean="0"/>
              <a:t>mndot.gov</a:t>
            </a:r>
            <a:endParaRPr lang="en-US" dirty="0"/>
          </a:p>
        </p:txBody>
      </p:sp>
      <p:sp>
        <p:nvSpPr>
          <p:cNvPr id="9" name="Slide Number Placeholder 6"/>
          <p:cNvSpPr>
            <a:spLocks noGrp="1"/>
          </p:cNvSpPr>
          <p:nvPr>
            <p:ph type="sldNum" sz="quarter" idx="12"/>
          </p:nvPr>
        </p:nvSpPr>
        <p:spPr>
          <a:xfrm>
            <a:off x="7418350" y="6356353"/>
            <a:ext cx="1097001"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23025777"/>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Content (Solid Lt Gray)">
    <p:bg>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628650" y="152400"/>
            <a:ext cx="7886700" cy="914400"/>
          </a:xfrm>
        </p:spPr>
        <p:txBody>
          <a:bodyPr>
            <a:normAutofit/>
          </a:bodyPr>
          <a:lstStyle>
            <a:lvl1pPr algn="r">
              <a:defRPr sz="3600">
                <a:solidFill>
                  <a:schemeClr val="accent1"/>
                </a:solidFill>
              </a:defRPr>
            </a:lvl1pPr>
          </a:lstStyle>
          <a:p>
            <a:r>
              <a:rPr lang="en-US" dirty="0" smtClean="0"/>
              <a:t>Click to edit title</a:t>
            </a:r>
            <a:endParaRPr lang="en-US" dirty="0"/>
          </a:p>
        </p:txBody>
      </p:sp>
      <p:sp>
        <p:nvSpPr>
          <p:cNvPr id="5" name="Content Placeholder 4"/>
          <p:cNvSpPr>
            <a:spLocks noGrp="1"/>
          </p:cNvSpPr>
          <p:nvPr>
            <p:ph sz="quarter" idx="10"/>
          </p:nvPr>
        </p:nvSpPr>
        <p:spPr>
          <a:xfrm>
            <a:off x="628650" y="1366346"/>
            <a:ext cx="7886700" cy="4788393"/>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Date Placeholder 3"/>
          <p:cNvSpPr>
            <a:spLocks noGrp="1"/>
          </p:cNvSpPr>
          <p:nvPr>
            <p:ph type="dt" sz="half" idx="2"/>
          </p:nvPr>
        </p:nvSpPr>
        <p:spPr>
          <a:xfrm>
            <a:off x="628651" y="6356353"/>
            <a:ext cx="1018943" cy="365125"/>
          </a:xfrm>
          <a:prstGeom prst="rect">
            <a:avLst/>
          </a:prstGeom>
        </p:spPr>
        <p:txBody>
          <a:bodyPr vert="horz" lIns="91440" tIns="45720" rIns="91440" bIns="45720" rtlCol="0" anchor="ctr"/>
          <a:lstStyle>
            <a:lvl1pPr algn="l">
              <a:defRPr sz="1200">
                <a:solidFill>
                  <a:schemeClr val="tx2"/>
                </a:solidFill>
              </a:defRPr>
            </a:lvl1pPr>
          </a:lstStyle>
          <a:p>
            <a:fld id="{4868D85E-9AAE-43DE-B77A-6CCC9C16CBEC}" type="datetime1">
              <a:rPr lang="en-US" smtClean="0"/>
              <a:t>8/29/2019</a:t>
            </a:fld>
            <a:endParaRPr lang="en-US" dirty="0"/>
          </a:p>
        </p:txBody>
      </p:sp>
      <p:sp>
        <p:nvSpPr>
          <p:cNvPr id="11" name="Footer Placeholder 4"/>
          <p:cNvSpPr>
            <a:spLocks noGrp="1"/>
          </p:cNvSpPr>
          <p:nvPr>
            <p:ph type="ftr" sz="quarter" idx="3"/>
          </p:nvPr>
        </p:nvSpPr>
        <p:spPr>
          <a:xfrm>
            <a:off x="2476634" y="6356352"/>
            <a:ext cx="4190735" cy="365125"/>
          </a:xfrm>
          <a:prstGeom prst="rect">
            <a:avLst/>
          </a:prstGeom>
        </p:spPr>
        <p:txBody>
          <a:bodyPr anchor="ctr"/>
          <a:lstStyle>
            <a:lvl1pPr algn="ctr">
              <a:defRPr sz="1200">
                <a:solidFill>
                  <a:schemeClr val="tx2"/>
                </a:solidFill>
              </a:defRPr>
            </a:lvl1pPr>
          </a:lstStyle>
          <a:p>
            <a:r>
              <a:rPr lang="en-US" dirty="0" smtClean="0"/>
              <a:t>mndot.gov</a:t>
            </a:r>
            <a:endParaRPr lang="en-US" dirty="0"/>
          </a:p>
        </p:txBody>
      </p:sp>
      <p:sp>
        <p:nvSpPr>
          <p:cNvPr id="10" name="Slide Number Placeholder 5"/>
          <p:cNvSpPr>
            <a:spLocks noGrp="1"/>
          </p:cNvSpPr>
          <p:nvPr>
            <p:ph type="sldNum" sz="quarter" idx="4"/>
          </p:nvPr>
        </p:nvSpPr>
        <p:spPr>
          <a:xfrm>
            <a:off x="7418350" y="6356353"/>
            <a:ext cx="1097001" cy="365125"/>
          </a:xfrm>
          <a:prstGeom prst="rect">
            <a:avLst/>
          </a:prstGeom>
        </p:spPr>
        <p:txBody>
          <a:bodyPr vert="horz" lIns="91440" tIns="45720" rIns="91440" bIns="45720" rtlCol="0" anchor="ctr"/>
          <a:lstStyle>
            <a:lvl1pPr algn="r">
              <a:defRPr sz="1200">
                <a:solidFill>
                  <a:schemeClr val="tx2"/>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824870820"/>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Title and Content (Solid Dark)">
    <p:bg>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628650" y="152400"/>
            <a:ext cx="7886700" cy="914400"/>
          </a:xfrm>
        </p:spPr>
        <p:txBody>
          <a:bodyPr>
            <a:normAutofit/>
          </a:bodyPr>
          <a:lstStyle>
            <a:lvl1pPr algn="r">
              <a:defRPr sz="3600">
                <a:solidFill>
                  <a:schemeClr val="accent2"/>
                </a:solidFill>
              </a:defRPr>
            </a:lvl1pPr>
          </a:lstStyle>
          <a:p>
            <a:r>
              <a:rPr lang="en-US" dirty="0" smtClean="0"/>
              <a:t>Click to edit title</a:t>
            </a:r>
            <a:endParaRPr lang="en-US" dirty="0"/>
          </a:p>
        </p:txBody>
      </p:sp>
      <p:sp>
        <p:nvSpPr>
          <p:cNvPr id="11" name="Content Placeholder 4"/>
          <p:cNvSpPr>
            <a:spLocks noGrp="1"/>
          </p:cNvSpPr>
          <p:nvPr>
            <p:ph sz="quarter" idx="10"/>
          </p:nvPr>
        </p:nvSpPr>
        <p:spPr>
          <a:xfrm>
            <a:off x="628651" y="1366346"/>
            <a:ext cx="4676215" cy="478839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Picture Placeholder 2"/>
          <p:cNvSpPr>
            <a:spLocks noGrp="1"/>
          </p:cNvSpPr>
          <p:nvPr>
            <p:ph type="pic" sz="quarter" idx="13"/>
          </p:nvPr>
        </p:nvSpPr>
        <p:spPr>
          <a:xfrm>
            <a:off x="5740174" y="1364826"/>
            <a:ext cx="3403826" cy="4538434"/>
          </a:xfrm>
        </p:spPr>
        <p:txBody>
          <a:bodyPr/>
          <a:lstStyle>
            <a:lvl1pPr>
              <a:buClr>
                <a:schemeClr val="accent2"/>
              </a:buClr>
              <a:defRPr>
                <a:solidFill>
                  <a:schemeClr val="bg1"/>
                </a:solidFill>
              </a:defRPr>
            </a:lvl1pPr>
          </a:lstStyle>
          <a:p>
            <a:r>
              <a:rPr lang="en-US" smtClean="0"/>
              <a:t>Click icon to add picture</a:t>
            </a:r>
            <a:endParaRPr lang="en-US" dirty="0"/>
          </a:p>
        </p:txBody>
      </p:sp>
      <p:sp>
        <p:nvSpPr>
          <p:cNvPr id="8" name="Date Placeholder 4"/>
          <p:cNvSpPr>
            <a:spLocks noGrp="1"/>
          </p:cNvSpPr>
          <p:nvPr>
            <p:ph type="dt" sz="half" idx="11"/>
          </p:nvPr>
        </p:nvSpPr>
        <p:spPr>
          <a:xfrm>
            <a:off x="628651" y="6356353"/>
            <a:ext cx="1018943" cy="365125"/>
          </a:xfrm>
        </p:spPr>
        <p:txBody>
          <a:bodyPr/>
          <a:lstStyle>
            <a:lvl1pPr>
              <a:defRPr>
                <a:solidFill>
                  <a:schemeClr val="bg1"/>
                </a:solidFill>
              </a:defRPr>
            </a:lvl1pPr>
          </a:lstStyle>
          <a:p>
            <a:fld id="{F4B91AA0-3BA7-4036-A3DA-317C6C4FFA29}" type="datetime1">
              <a:rPr lang="en-US" smtClean="0"/>
              <a:t>8/29/2019</a:t>
            </a:fld>
            <a:endParaRPr lang="en-US" dirty="0"/>
          </a:p>
        </p:txBody>
      </p:sp>
      <p:sp>
        <p:nvSpPr>
          <p:cNvPr id="7" name="Footer Placeholder 4"/>
          <p:cNvSpPr>
            <a:spLocks noGrp="1"/>
          </p:cNvSpPr>
          <p:nvPr>
            <p:ph type="ftr" sz="quarter" idx="3"/>
          </p:nvPr>
        </p:nvSpPr>
        <p:spPr>
          <a:xfrm>
            <a:off x="2476634" y="6356352"/>
            <a:ext cx="4190735" cy="365125"/>
          </a:xfrm>
          <a:prstGeom prst="rect">
            <a:avLst/>
          </a:prstGeom>
        </p:spPr>
        <p:txBody>
          <a:bodyPr anchor="ctr"/>
          <a:lstStyle>
            <a:lvl1pPr algn="ctr">
              <a:defRPr sz="1200">
                <a:solidFill>
                  <a:schemeClr val="bg1"/>
                </a:solidFill>
              </a:defRPr>
            </a:lvl1pPr>
          </a:lstStyle>
          <a:p>
            <a:r>
              <a:rPr lang="en-US" dirty="0" smtClean="0"/>
              <a:t>mndot.gov</a:t>
            </a:r>
            <a:endParaRPr lang="en-US" dirty="0"/>
          </a:p>
        </p:txBody>
      </p:sp>
      <p:sp>
        <p:nvSpPr>
          <p:cNvPr id="9" name="Slide Number Placeholder 6"/>
          <p:cNvSpPr>
            <a:spLocks noGrp="1"/>
          </p:cNvSpPr>
          <p:nvPr>
            <p:ph type="sldNum" sz="quarter" idx="12"/>
          </p:nvPr>
        </p:nvSpPr>
        <p:spPr>
          <a:xfrm>
            <a:off x="7418350" y="6356353"/>
            <a:ext cx="1097001"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538987854"/>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_Title and Content (Solid Dark)">
    <p:bg>
      <p:bgPr>
        <a:gradFill>
          <a:gsLst>
            <a:gs pos="100000">
              <a:schemeClr val="tx1">
                <a:lumMod val="80000"/>
              </a:schemeClr>
            </a:gs>
            <a:gs pos="63000">
              <a:schemeClr val="tx1"/>
            </a:gs>
            <a:gs pos="86000">
              <a:schemeClr val="tx1">
                <a:lumMod val="9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628650" y="152400"/>
            <a:ext cx="7886700" cy="914400"/>
          </a:xfrm>
        </p:spPr>
        <p:txBody>
          <a:bodyPr>
            <a:normAutofit/>
          </a:bodyPr>
          <a:lstStyle>
            <a:lvl1pPr algn="r">
              <a:defRPr sz="3600">
                <a:solidFill>
                  <a:schemeClr val="accent2"/>
                </a:solidFill>
              </a:defRPr>
            </a:lvl1pPr>
          </a:lstStyle>
          <a:p>
            <a:r>
              <a:rPr lang="en-US" dirty="0" smtClean="0"/>
              <a:t>Click to edit title</a:t>
            </a:r>
            <a:endParaRPr lang="en-US" dirty="0"/>
          </a:p>
        </p:txBody>
      </p:sp>
      <p:sp>
        <p:nvSpPr>
          <p:cNvPr id="10" name="Content Placeholder 4"/>
          <p:cNvSpPr>
            <a:spLocks noGrp="1"/>
          </p:cNvSpPr>
          <p:nvPr>
            <p:ph sz="quarter" idx="10"/>
          </p:nvPr>
        </p:nvSpPr>
        <p:spPr>
          <a:xfrm>
            <a:off x="628651" y="1366346"/>
            <a:ext cx="4676215" cy="478839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Picture Placeholder 2"/>
          <p:cNvSpPr>
            <a:spLocks noGrp="1"/>
          </p:cNvSpPr>
          <p:nvPr>
            <p:ph type="pic" sz="quarter" idx="13"/>
          </p:nvPr>
        </p:nvSpPr>
        <p:spPr>
          <a:xfrm>
            <a:off x="5740174" y="1364826"/>
            <a:ext cx="3403826" cy="4538434"/>
          </a:xfrm>
        </p:spPr>
        <p:txBody>
          <a:bodyPr/>
          <a:lstStyle>
            <a:lvl1pPr>
              <a:buClr>
                <a:schemeClr val="accent2"/>
              </a:buClr>
              <a:defRPr>
                <a:solidFill>
                  <a:schemeClr val="bg1"/>
                </a:solidFill>
              </a:defRPr>
            </a:lvl1pPr>
          </a:lstStyle>
          <a:p>
            <a:r>
              <a:rPr lang="en-US" smtClean="0"/>
              <a:t>Click icon to add picture</a:t>
            </a:r>
            <a:endParaRPr lang="en-US" dirty="0"/>
          </a:p>
        </p:txBody>
      </p:sp>
      <p:sp>
        <p:nvSpPr>
          <p:cNvPr id="8" name="Date Placeholder 4"/>
          <p:cNvSpPr>
            <a:spLocks noGrp="1"/>
          </p:cNvSpPr>
          <p:nvPr>
            <p:ph type="dt" sz="half" idx="11"/>
          </p:nvPr>
        </p:nvSpPr>
        <p:spPr>
          <a:xfrm>
            <a:off x="628651" y="6356353"/>
            <a:ext cx="1018943" cy="365125"/>
          </a:xfrm>
        </p:spPr>
        <p:txBody>
          <a:bodyPr/>
          <a:lstStyle>
            <a:lvl1pPr>
              <a:defRPr>
                <a:solidFill>
                  <a:schemeClr val="bg1"/>
                </a:solidFill>
              </a:defRPr>
            </a:lvl1pPr>
          </a:lstStyle>
          <a:p>
            <a:fld id="{F4B91AA0-3BA7-4036-A3DA-317C6C4FFA29}" type="datetime1">
              <a:rPr lang="en-US" smtClean="0"/>
              <a:t>8/29/2019</a:t>
            </a:fld>
            <a:endParaRPr lang="en-US" dirty="0"/>
          </a:p>
        </p:txBody>
      </p:sp>
      <p:sp>
        <p:nvSpPr>
          <p:cNvPr id="7" name="Footer Placeholder 4"/>
          <p:cNvSpPr>
            <a:spLocks noGrp="1"/>
          </p:cNvSpPr>
          <p:nvPr>
            <p:ph type="ftr" sz="quarter" idx="3"/>
          </p:nvPr>
        </p:nvSpPr>
        <p:spPr>
          <a:xfrm>
            <a:off x="2476634" y="6356352"/>
            <a:ext cx="4190735" cy="365125"/>
          </a:xfrm>
          <a:prstGeom prst="rect">
            <a:avLst/>
          </a:prstGeom>
        </p:spPr>
        <p:txBody>
          <a:bodyPr anchor="ctr"/>
          <a:lstStyle>
            <a:lvl1pPr algn="ctr">
              <a:defRPr sz="1200">
                <a:solidFill>
                  <a:schemeClr val="bg1"/>
                </a:solidFill>
              </a:defRPr>
            </a:lvl1pPr>
          </a:lstStyle>
          <a:p>
            <a:r>
              <a:rPr lang="en-US" dirty="0" smtClean="0"/>
              <a:t>mndot.gov</a:t>
            </a:r>
            <a:endParaRPr lang="en-US" dirty="0"/>
          </a:p>
        </p:txBody>
      </p:sp>
      <p:sp>
        <p:nvSpPr>
          <p:cNvPr id="9" name="Slide Number Placeholder 6"/>
          <p:cNvSpPr>
            <a:spLocks noGrp="1"/>
          </p:cNvSpPr>
          <p:nvPr>
            <p:ph type="sldNum" sz="quarter" idx="12"/>
          </p:nvPr>
        </p:nvSpPr>
        <p:spPr>
          <a:xfrm>
            <a:off x="7418350" y="6356353"/>
            <a:ext cx="1097001"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694508"/>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itle and Content (Solid Lt Gray)">
    <p:bg>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628650" y="152400"/>
            <a:ext cx="7886700" cy="914400"/>
          </a:xfrm>
        </p:spPr>
        <p:txBody>
          <a:bodyPr>
            <a:normAutofit/>
          </a:bodyPr>
          <a:lstStyle>
            <a:lvl1pPr algn="r">
              <a:defRPr sz="3600">
                <a:solidFill>
                  <a:schemeClr val="accent1"/>
                </a:solidFill>
              </a:defRPr>
            </a:lvl1pPr>
          </a:lstStyle>
          <a:p>
            <a:r>
              <a:rPr lang="en-US" dirty="0" smtClean="0"/>
              <a:t>Click to edit title</a:t>
            </a:r>
            <a:endParaRPr lang="en-US" dirty="0"/>
          </a:p>
        </p:txBody>
      </p:sp>
      <p:sp>
        <p:nvSpPr>
          <p:cNvPr id="7" name="Content Placeholder 4"/>
          <p:cNvSpPr>
            <a:spLocks noGrp="1"/>
          </p:cNvSpPr>
          <p:nvPr>
            <p:ph sz="quarter" idx="10"/>
          </p:nvPr>
        </p:nvSpPr>
        <p:spPr>
          <a:xfrm>
            <a:off x="628651" y="1366346"/>
            <a:ext cx="4676215" cy="4788393"/>
          </a:xfrm>
        </p:spPr>
        <p:txBody>
          <a:bodyPr/>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Picture Placeholder 2"/>
          <p:cNvSpPr>
            <a:spLocks noGrp="1"/>
          </p:cNvSpPr>
          <p:nvPr>
            <p:ph type="pic" sz="quarter" idx="13"/>
          </p:nvPr>
        </p:nvSpPr>
        <p:spPr>
          <a:xfrm>
            <a:off x="5740174" y="1364826"/>
            <a:ext cx="3403826" cy="4538434"/>
          </a:xfrm>
        </p:spPr>
        <p:txBody>
          <a:bodyPr/>
          <a:lstStyle>
            <a:lvl1pPr>
              <a:buClr>
                <a:schemeClr val="tx1"/>
              </a:buClr>
              <a:defRPr>
                <a:solidFill>
                  <a:schemeClr val="tx1"/>
                </a:solidFill>
              </a:defRPr>
            </a:lvl1pPr>
          </a:lstStyle>
          <a:p>
            <a:r>
              <a:rPr lang="en-US" smtClean="0"/>
              <a:t>Click icon to add picture</a:t>
            </a:r>
            <a:endParaRPr lang="en-US" dirty="0"/>
          </a:p>
        </p:txBody>
      </p:sp>
      <p:sp>
        <p:nvSpPr>
          <p:cNvPr id="9" name="Date Placeholder 3"/>
          <p:cNvSpPr>
            <a:spLocks noGrp="1"/>
          </p:cNvSpPr>
          <p:nvPr>
            <p:ph type="dt" sz="half" idx="2"/>
          </p:nvPr>
        </p:nvSpPr>
        <p:spPr>
          <a:xfrm>
            <a:off x="628651" y="6356353"/>
            <a:ext cx="1018943" cy="365125"/>
          </a:xfrm>
          <a:prstGeom prst="rect">
            <a:avLst/>
          </a:prstGeom>
        </p:spPr>
        <p:txBody>
          <a:bodyPr vert="horz" lIns="91440" tIns="45720" rIns="91440" bIns="45720" rtlCol="0" anchor="ctr"/>
          <a:lstStyle>
            <a:lvl1pPr algn="l">
              <a:defRPr sz="1200">
                <a:solidFill>
                  <a:schemeClr val="tx2"/>
                </a:solidFill>
              </a:defRPr>
            </a:lvl1pPr>
          </a:lstStyle>
          <a:p>
            <a:fld id="{4868D85E-9AAE-43DE-B77A-6CCC9C16CBEC}" type="datetime1">
              <a:rPr lang="en-US" smtClean="0"/>
              <a:t>8/29/2019</a:t>
            </a:fld>
            <a:endParaRPr lang="en-US" dirty="0"/>
          </a:p>
        </p:txBody>
      </p:sp>
      <p:sp>
        <p:nvSpPr>
          <p:cNvPr id="11" name="Footer Placeholder 4"/>
          <p:cNvSpPr>
            <a:spLocks noGrp="1"/>
          </p:cNvSpPr>
          <p:nvPr>
            <p:ph type="ftr" sz="quarter" idx="3"/>
          </p:nvPr>
        </p:nvSpPr>
        <p:spPr>
          <a:xfrm>
            <a:off x="2476634" y="6356352"/>
            <a:ext cx="4190735" cy="365125"/>
          </a:xfrm>
          <a:prstGeom prst="rect">
            <a:avLst/>
          </a:prstGeom>
        </p:spPr>
        <p:txBody>
          <a:bodyPr anchor="ctr"/>
          <a:lstStyle>
            <a:lvl1pPr algn="ctr">
              <a:defRPr sz="1200">
                <a:solidFill>
                  <a:schemeClr val="tx2"/>
                </a:solidFill>
              </a:defRPr>
            </a:lvl1pPr>
          </a:lstStyle>
          <a:p>
            <a:r>
              <a:rPr lang="en-US" dirty="0" smtClean="0"/>
              <a:t>mndot.gov</a:t>
            </a:r>
            <a:endParaRPr lang="en-US" dirty="0"/>
          </a:p>
        </p:txBody>
      </p:sp>
      <p:sp>
        <p:nvSpPr>
          <p:cNvPr id="10" name="Slide Number Placeholder 5"/>
          <p:cNvSpPr>
            <a:spLocks noGrp="1"/>
          </p:cNvSpPr>
          <p:nvPr>
            <p:ph type="sldNum" sz="quarter" idx="4"/>
          </p:nvPr>
        </p:nvSpPr>
        <p:spPr>
          <a:xfrm>
            <a:off x="7418350" y="6356353"/>
            <a:ext cx="1097001" cy="365125"/>
          </a:xfrm>
          <a:prstGeom prst="rect">
            <a:avLst/>
          </a:prstGeom>
        </p:spPr>
        <p:txBody>
          <a:bodyPr vert="horz" lIns="91440" tIns="45720" rIns="91440" bIns="45720" rtlCol="0" anchor="ctr"/>
          <a:lstStyle>
            <a:lvl1pPr algn="r">
              <a:defRPr sz="1200">
                <a:solidFill>
                  <a:schemeClr val="tx2"/>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986490049"/>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am Page (4 Up)">
    <p:spTree>
      <p:nvGrpSpPr>
        <p:cNvPr id="1" name=""/>
        <p:cNvGrpSpPr/>
        <p:nvPr/>
      </p:nvGrpSpPr>
      <p:grpSpPr>
        <a:xfrm>
          <a:off x="0" y="0"/>
          <a:ext cx="0" cy="0"/>
          <a:chOff x="0" y="0"/>
          <a:chExt cx="0" cy="0"/>
        </a:xfrm>
      </p:grpSpPr>
      <p:sp>
        <p:nvSpPr>
          <p:cNvPr id="8" name="Rectangle 7"/>
          <p:cNvSpPr/>
          <p:nvPr userDrawn="1"/>
        </p:nvSpPr>
        <p:spPr>
          <a:xfrm>
            <a:off x="0" y="0"/>
            <a:ext cx="9144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8" name="Title 1"/>
          <p:cNvSpPr>
            <a:spLocks noGrp="1"/>
          </p:cNvSpPr>
          <p:nvPr>
            <p:ph type="title" hasCustomPrompt="1"/>
          </p:nvPr>
        </p:nvSpPr>
        <p:spPr>
          <a:xfrm>
            <a:off x="628650" y="152400"/>
            <a:ext cx="7886700" cy="914400"/>
          </a:xfrm>
        </p:spPr>
        <p:txBody>
          <a:bodyPr>
            <a:normAutofit/>
          </a:bodyPr>
          <a:lstStyle>
            <a:lvl1pPr algn="r">
              <a:defRPr sz="3600">
                <a:solidFill>
                  <a:schemeClr val="bg1"/>
                </a:solidFill>
              </a:defRPr>
            </a:lvl1pPr>
          </a:lstStyle>
          <a:p>
            <a:r>
              <a:rPr lang="en-US" dirty="0" smtClean="0"/>
              <a:t>Click to edit title</a:t>
            </a:r>
            <a:endParaRPr lang="en-US" dirty="0"/>
          </a:p>
        </p:txBody>
      </p:sp>
      <p:sp>
        <p:nvSpPr>
          <p:cNvPr id="17" name="Rectangle 16"/>
          <p:cNvSpPr/>
          <p:nvPr userDrawn="1"/>
        </p:nvSpPr>
        <p:spPr>
          <a:xfrm>
            <a:off x="0" y="1216024"/>
            <a:ext cx="9144000" cy="4987926"/>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 name="Picture Placeholder 2"/>
          <p:cNvSpPr>
            <a:spLocks noGrp="1"/>
          </p:cNvSpPr>
          <p:nvPr>
            <p:ph type="pic" sz="quarter" idx="13" hasCustomPrompt="1"/>
          </p:nvPr>
        </p:nvSpPr>
        <p:spPr>
          <a:xfrm>
            <a:off x="604749" y="1981899"/>
            <a:ext cx="1571132" cy="2094842"/>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smtClean="0"/>
              <a:t>Click Icon to add picture</a:t>
            </a:r>
            <a:endParaRPr lang="en-US" dirty="0"/>
          </a:p>
        </p:txBody>
      </p:sp>
      <p:sp>
        <p:nvSpPr>
          <p:cNvPr id="7" name="Text Placeholder 3"/>
          <p:cNvSpPr>
            <a:spLocks noGrp="1"/>
          </p:cNvSpPr>
          <p:nvPr>
            <p:ph type="body" sz="quarter" idx="15" hasCustomPrompt="1"/>
          </p:nvPr>
        </p:nvSpPr>
        <p:spPr>
          <a:xfrm>
            <a:off x="436290" y="4345147"/>
            <a:ext cx="1906858"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smtClean="0"/>
              <a:t>Firstname</a:t>
            </a:r>
            <a:r>
              <a:rPr lang="en-US" dirty="0" smtClean="0"/>
              <a:t> </a:t>
            </a:r>
            <a:r>
              <a:rPr lang="en-US" dirty="0" err="1" smtClean="0"/>
              <a:t>Lastname</a:t>
            </a:r>
            <a:endParaRPr lang="en-US" dirty="0" smtClean="0"/>
          </a:p>
          <a:p>
            <a:pPr lvl="0"/>
            <a:r>
              <a:rPr lang="en-US" dirty="0" smtClean="0"/>
              <a:t>Job Title</a:t>
            </a:r>
            <a:endParaRPr lang="en-US" dirty="0"/>
          </a:p>
        </p:txBody>
      </p:sp>
      <p:sp>
        <p:nvSpPr>
          <p:cNvPr id="10" name="Picture Placeholder 2"/>
          <p:cNvSpPr>
            <a:spLocks noGrp="1"/>
          </p:cNvSpPr>
          <p:nvPr>
            <p:ph type="pic" sz="quarter" idx="16" hasCustomPrompt="1"/>
          </p:nvPr>
        </p:nvSpPr>
        <p:spPr>
          <a:xfrm>
            <a:off x="2734633" y="1967573"/>
            <a:ext cx="1571132" cy="2094842"/>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smtClean="0"/>
              <a:t>Click Icon to add picture</a:t>
            </a:r>
            <a:endParaRPr lang="en-US" dirty="0"/>
          </a:p>
        </p:txBody>
      </p:sp>
      <p:sp>
        <p:nvSpPr>
          <p:cNvPr id="11" name="Text Placeholder 3"/>
          <p:cNvSpPr>
            <a:spLocks noGrp="1"/>
          </p:cNvSpPr>
          <p:nvPr>
            <p:ph type="body" sz="quarter" idx="17" hasCustomPrompt="1"/>
          </p:nvPr>
        </p:nvSpPr>
        <p:spPr>
          <a:xfrm>
            <a:off x="2566173" y="4345147"/>
            <a:ext cx="1906858"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smtClean="0"/>
              <a:t>Firstname</a:t>
            </a:r>
            <a:r>
              <a:rPr lang="en-US" dirty="0" smtClean="0"/>
              <a:t> </a:t>
            </a:r>
            <a:r>
              <a:rPr lang="en-US" dirty="0" err="1" smtClean="0"/>
              <a:t>Lastname</a:t>
            </a:r>
            <a:endParaRPr lang="en-US" dirty="0" smtClean="0"/>
          </a:p>
          <a:p>
            <a:pPr lvl="0"/>
            <a:r>
              <a:rPr lang="en-US" dirty="0" smtClean="0"/>
              <a:t>Job Title</a:t>
            </a:r>
            <a:endParaRPr lang="en-US" dirty="0"/>
          </a:p>
        </p:txBody>
      </p:sp>
      <p:sp>
        <p:nvSpPr>
          <p:cNvPr id="12" name="Picture Placeholder 2"/>
          <p:cNvSpPr>
            <a:spLocks noGrp="1"/>
          </p:cNvSpPr>
          <p:nvPr>
            <p:ph type="pic" sz="quarter" idx="18" hasCustomPrompt="1"/>
          </p:nvPr>
        </p:nvSpPr>
        <p:spPr>
          <a:xfrm>
            <a:off x="4864516" y="1967573"/>
            <a:ext cx="1571132" cy="2094842"/>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smtClean="0"/>
              <a:t>Click Icon to add picture</a:t>
            </a:r>
            <a:endParaRPr lang="en-US" dirty="0"/>
          </a:p>
        </p:txBody>
      </p:sp>
      <p:sp>
        <p:nvSpPr>
          <p:cNvPr id="13" name="Text Placeholder 3"/>
          <p:cNvSpPr>
            <a:spLocks noGrp="1"/>
          </p:cNvSpPr>
          <p:nvPr>
            <p:ph type="body" sz="quarter" idx="19" hasCustomPrompt="1"/>
          </p:nvPr>
        </p:nvSpPr>
        <p:spPr>
          <a:xfrm>
            <a:off x="4696056" y="4345147"/>
            <a:ext cx="1906858"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smtClean="0"/>
              <a:t>Firstname</a:t>
            </a:r>
            <a:r>
              <a:rPr lang="en-US" dirty="0" smtClean="0"/>
              <a:t> </a:t>
            </a:r>
            <a:r>
              <a:rPr lang="en-US" dirty="0" err="1" smtClean="0"/>
              <a:t>Lastname</a:t>
            </a:r>
            <a:endParaRPr lang="en-US" dirty="0" smtClean="0"/>
          </a:p>
          <a:p>
            <a:pPr lvl="0"/>
            <a:r>
              <a:rPr lang="en-US" dirty="0" smtClean="0"/>
              <a:t>Job Title</a:t>
            </a:r>
            <a:endParaRPr lang="en-US" dirty="0"/>
          </a:p>
        </p:txBody>
      </p:sp>
      <p:sp>
        <p:nvSpPr>
          <p:cNvPr id="14" name="Picture Placeholder 2"/>
          <p:cNvSpPr>
            <a:spLocks noGrp="1"/>
          </p:cNvSpPr>
          <p:nvPr>
            <p:ph type="pic" sz="quarter" idx="20" hasCustomPrompt="1"/>
          </p:nvPr>
        </p:nvSpPr>
        <p:spPr>
          <a:xfrm>
            <a:off x="6994399" y="1967573"/>
            <a:ext cx="1571132" cy="2094842"/>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smtClean="0"/>
              <a:t>Click Icon to add picture</a:t>
            </a:r>
            <a:endParaRPr lang="en-US" dirty="0"/>
          </a:p>
        </p:txBody>
      </p:sp>
      <p:sp>
        <p:nvSpPr>
          <p:cNvPr id="15" name="Text Placeholder 3"/>
          <p:cNvSpPr>
            <a:spLocks noGrp="1"/>
          </p:cNvSpPr>
          <p:nvPr>
            <p:ph type="body" sz="quarter" idx="21" hasCustomPrompt="1"/>
          </p:nvPr>
        </p:nvSpPr>
        <p:spPr>
          <a:xfrm>
            <a:off x="6825939" y="4341161"/>
            <a:ext cx="1906858"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smtClean="0"/>
              <a:t>Firstname</a:t>
            </a:r>
            <a:r>
              <a:rPr lang="en-US" dirty="0" smtClean="0"/>
              <a:t> </a:t>
            </a:r>
            <a:r>
              <a:rPr lang="en-US" dirty="0" err="1" smtClean="0"/>
              <a:t>Lastname</a:t>
            </a:r>
            <a:endParaRPr lang="en-US" dirty="0" smtClean="0"/>
          </a:p>
          <a:p>
            <a:pPr lvl="0"/>
            <a:r>
              <a:rPr lang="en-US" dirty="0" smtClean="0"/>
              <a:t>Job Title</a:t>
            </a:r>
            <a:endParaRPr lang="en-US" dirty="0"/>
          </a:p>
        </p:txBody>
      </p:sp>
      <p:sp>
        <p:nvSpPr>
          <p:cNvPr id="16" name="Rectangle 15"/>
          <p:cNvSpPr/>
          <p:nvPr userDrawn="1"/>
        </p:nvSpPr>
        <p:spPr>
          <a:xfrm>
            <a:off x="0" y="1216025"/>
            <a:ext cx="9144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Date Placeholder 2"/>
          <p:cNvSpPr>
            <a:spLocks noGrp="1"/>
          </p:cNvSpPr>
          <p:nvPr>
            <p:ph type="dt" sz="half" idx="10"/>
          </p:nvPr>
        </p:nvSpPr>
        <p:spPr/>
        <p:txBody>
          <a:bodyPr/>
          <a:lstStyle/>
          <a:p>
            <a:fld id="{936DB2D6-5DF4-4264-A4A1-7D3EAF38D255}" type="datetime1">
              <a:rPr lang="en-US" smtClean="0"/>
              <a:t>8/29/2019</a:t>
            </a:fld>
            <a:endParaRPr lang="en-US" dirty="0"/>
          </a:p>
        </p:txBody>
      </p:sp>
      <p:sp>
        <p:nvSpPr>
          <p:cNvPr id="19" name="Footer Placeholder 4"/>
          <p:cNvSpPr>
            <a:spLocks noGrp="1"/>
          </p:cNvSpPr>
          <p:nvPr>
            <p:ph type="ftr" sz="quarter" idx="3"/>
          </p:nvPr>
        </p:nvSpPr>
        <p:spPr>
          <a:xfrm>
            <a:off x="2476634" y="6356352"/>
            <a:ext cx="4190735" cy="365125"/>
          </a:xfrm>
          <a:prstGeom prst="rect">
            <a:avLst/>
          </a:prstGeom>
        </p:spPr>
        <p:txBody>
          <a:bodyPr anchor="ctr"/>
          <a:lstStyle>
            <a:lvl1pPr algn="ctr">
              <a:defRPr sz="1200">
                <a:solidFill>
                  <a:schemeClr val="tx2"/>
                </a:solidFill>
              </a:defRPr>
            </a:lvl1pPr>
          </a:lstStyle>
          <a:p>
            <a:r>
              <a:rPr lang="en-US" dirty="0" smtClean="0"/>
              <a:t>mndot.gov</a:t>
            </a:r>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3278020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Logo Only)">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0" y="4188567"/>
            <a:ext cx="9144000" cy="1199223"/>
          </a:xfrm>
          <a:solidFill>
            <a:schemeClr val="accent1"/>
          </a:solidFill>
        </p:spPr>
        <p:txBody>
          <a:bodyPr wrap="square" lIns="182880" tIns="91440" rIns="182880" bIns="91440" spcCol="0" anchor="ctr">
            <a:normAutofit/>
          </a:bodyPr>
          <a:lstStyle>
            <a:lvl1pPr algn="ctr">
              <a:lnSpc>
                <a:spcPct val="90000"/>
              </a:lnSpc>
              <a:defRPr sz="3600" baseline="0">
                <a:solidFill>
                  <a:schemeClr val="bg1"/>
                </a:solidFill>
              </a:defRPr>
            </a:lvl1pPr>
          </a:lstStyle>
          <a:p>
            <a:r>
              <a:rPr lang="en-US" dirty="0" smtClean="0"/>
              <a:t>Click to enter the slideshow title</a:t>
            </a:r>
            <a:endParaRPr lang="en-US" dirty="0"/>
          </a:p>
        </p:txBody>
      </p:sp>
      <p:sp>
        <p:nvSpPr>
          <p:cNvPr id="3" name="Rectangle 2"/>
          <p:cNvSpPr/>
          <p:nvPr userDrawn="1"/>
        </p:nvSpPr>
        <p:spPr>
          <a:xfrm>
            <a:off x="0" y="5387789"/>
            <a:ext cx="9144000" cy="1470213"/>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ln>
                <a:noFill/>
              </a:ln>
            </a:endParaRPr>
          </a:p>
        </p:txBody>
      </p:sp>
      <p:sp>
        <p:nvSpPr>
          <p:cNvPr id="12" name="Text Placeholder 10"/>
          <p:cNvSpPr>
            <a:spLocks noGrp="1"/>
          </p:cNvSpPr>
          <p:nvPr>
            <p:ph type="body" sz="quarter" idx="14" hasCustomPrompt="1"/>
          </p:nvPr>
        </p:nvSpPr>
        <p:spPr>
          <a:xfrm>
            <a:off x="2101852" y="5644884"/>
            <a:ext cx="4940300" cy="903062"/>
          </a:xfrm>
        </p:spPr>
        <p:txBody>
          <a:bodyPr>
            <a:normAutofit/>
          </a:bodyPr>
          <a:lstStyle>
            <a:lvl1pPr marL="0" indent="0" algn="ctr">
              <a:spcBef>
                <a:spcPts val="0"/>
              </a:spcBef>
              <a:spcAft>
                <a:spcPts val="1000"/>
              </a:spcAft>
              <a:buNone/>
              <a:defRPr sz="1800" baseline="0"/>
            </a:lvl1pPr>
          </a:lstStyle>
          <a:p>
            <a:r>
              <a:rPr lang="en-US" sz="1800" dirty="0" err="1" smtClean="0"/>
              <a:t>Firstname</a:t>
            </a:r>
            <a:r>
              <a:rPr lang="en-US" sz="1800" dirty="0" smtClean="0"/>
              <a:t> </a:t>
            </a:r>
            <a:r>
              <a:rPr lang="en-US" sz="1800" dirty="0" err="1" smtClean="0"/>
              <a:t>Lastname</a:t>
            </a:r>
            <a:r>
              <a:rPr lang="en-US" sz="1800" dirty="0" smtClean="0"/>
              <a:t> | Job Title</a:t>
            </a:r>
          </a:p>
          <a:p>
            <a:r>
              <a:rPr lang="en-US" sz="1800" dirty="0" smtClean="0"/>
              <a:t>Date</a:t>
            </a:r>
            <a:endParaRPr lang="en-US" dirty="0"/>
          </a:p>
        </p:txBody>
      </p:sp>
      <p:sp>
        <p:nvSpPr>
          <p:cNvPr id="18" name="Date Placeholder 17"/>
          <p:cNvSpPr>
            <a:spLocks noGrp="1"/>
          </p:cNvSpPr>
          <p:nvPr>
            <p:ph type="dt" sz="half" idx="15"/>
          </p:nvPr>
        </p:nvSpPr>
        <p:spPr/>
        <p:txBody>
          <a:bodyPr/>
          <a:lstStyle/>
          <a:p>
            <a:fld id="{D7ED242C-24FB-43A0-BCB6-43756FC812F6}" type="datetime1">
              <a:rPr lang="en-US" smtClean="0"/>
              <a:t>8/29/2019</a:t>
            </a:fld>
            <a:endParaRPr lang="en-US" dirty="0"/>
          </a:p>
        </p:txBody>
      </p:sp>
      <p:sp>
        <p:nvSpPr>
          <p:cNvPr id="9" name="Footer Placeholder 4"/>
          <p:cNvSpPr>
            <a:spLocks noGrp="1"/>
          </p:cNvSpPr>
          <p:nvPr>
            <p:ph type="ftr" sz="quarter" idx="3"/>
          </p:nvPr>
        </p:nvSpPr>
        <p:spPr>
          <a:xfrm>
            <a:off x="2476634" y="6356352"/>
            <a:ext cx="4190735" cy="365125"/>
          </a:xfrm>
          <a:prstGeom prst="rect">
            <a:avLst/>
          </a:prstGeom>
        </p:spPr>
        <p:txBody>
          <a:bodyPr anchor="ctr"/>
          <a:lstStyle>
            <a:lvl1pPr algn="ctr">
              <a:defRPr sz="1200">
                <a:solidFill>
                  <a:schemeClr val="tx2"/>
                </a:solidFill>
              </a:defRPr>
            </a:lvl1pPr>
          </a:lstStyle>
          <a:p>
            <a:r>
              <a:rPr lang="en-US" dirty="0" smtClean="0"/>
              <a:t>Optional Tagline Goes Here </a:t>
            </a:r>
            <a:r>
              <a:rPr lang="en-US" dirty="0" smtClean="0">
                <a:solidFill>
                  <a:schemeClr val="accent1"/>
                </a:solidFill>
              </a:rPr>
              <a:t>|</a:t>
            </a:r>
            <a:r>
              <a:rPr lang="en-US" dirty="0" smtClean="0"/>
              <a:t> mndot.gov/</a:t>
            </a:r>
            <a:endParaRPr lang="en-US" dirty="0"/>
          </a:p>
        </p:txBody>
      </p:sp>
      <p:sp>
        <p:nvSpPr>
          <p:cNvPr id="19" name="Slide Number Placeholder 18"/>
          <p:cNvSpPr>
            <a:spLocks noGrp="1"/>
          </p:cNvSpPr>
          <p:nvPr>
            <p:ph type="sldNum" sz="quarter" idx="16"/>
          </p:nvPr>
        </p:nvSpPr>
        <p:spPr/>
        <p:txBody>
          <a:bodyPr/>
          <a:lstStyle/>
          <a:p>
            <a:fld id="{48F63A3B-78C7-47BE-AE5E-E10140E04643}" type="slidenum">
              <a:rPr lang="en-US" smtClean="0"/>
              <a:pPr/>
              <a:t>‹#›</a:t>
            </a:fld>
            <a:endParaRPr lang="en-US" dirty="0"/>
          </a:p>
        </p:txBody>
      </p:sp>
      <p:pic>
        <p:nvPicPr>
          <p:cNvPr id="10" name="MN.IT Services Logo"/>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575233" y="2118359"/>
            <a:ext cx="5843117" cy="692362"/>
          </a:xfrm>
          <a:prstGeom prst="rect">
            <a:avLst/>
          </a:prstGeom>
        </p:spPr>
      </p:pic>
    </p:spTree>
    <p:extLst>
      <p:ext uri="{BB962C8B-B14F-4D97-AF65-F5344CB8AC3E}">
        <p14:creationId xmlns:p14="http://schemas.microsoft.com/office/powerpoint/2010/main" val="3368119183"/>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am Page (3 Up)">
    <p:spTree>
      <p:nvGrpSpPr>
        <p:cNvPr id="1" name=""/>
        <p:cNvGrpSpPr/>
        <p:nvPr/>
      </p:nvGrpSpPr>
      <p:grpSpPr>
        <a:xfrm>
          <a:off x="0" y="0"/>
          <a:ext cx="0" cy="0"/>
          <a:chOff x="0" y="0"/>
          <a:chExt cx="0" cy="0"/>
        </a:xfrm>
      </p:grpSpPr>
      <p:sp>
        <p:nvSpPr>
          <p:cNvPr id="8" name="Rectangle 7"/>
          <p:cNvSpPr/>
          <p:nvPr userDrawn="1"/>
        </p:nvSpPr>
        <p:spPr>
          <a:xfrm>
            <a:off x="0" y="0"/>
            <a:ext cx="9144000" cy="1219200"/>
          </a:xfrm>
          <a:prstGeom prst="rect">
            <a:avLst/>
          </a:prstGeom>
          <a:solidFill>
            <a:srgbClr val="0038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8" name="Title 1"/>
          <p:cNvSpPr>
            <a:spLocks noGrp="1"/>
          </p:cNvSpPr>
          <p:nvPr>
            <p:ph type="title" hasCustomPrompt="1"/>
          </p:nvPr>
        </p:nvSpPr>
        <p:spPr>
          <a:xfrm>
            <a:off x="628650" y="152400"/>
            <a:ext cx="7886700" cy="914400"/>
          </a:xfrm>
        </p:spPr>
        <p:txBody>
          <a:bodyPr>
            <a:normAutofit/>
          </a:bodyPr>
          <a:lstStyle>
            <a:lvl1pPr algn="r">
              <a:defRPr sz="3600">
                <a:solidFill>
                  <a:schemeClr val="bg1"/>
                </a:solidFill>
              </a:defRPr>
            </a:lvl1pPr>
          </a:lstStyle>
          <a:p>
            <a:r>
              <a:rPr lang="en-US" dirty="0" smtClean="0"/>
              <a:t>Click to edit title</a:t>
            </a:r>
            <a:endParaRPr lang="en-US" dirty="0"/>
          </a:p>
        </p:txBody>
      </p:sp>
      <p:sp>
        <p:nvSpPr>
          <p:cNvPr id="17" name="Rectangle 16"/>
          <p:cNvSpPr/>
          <p:nvPr userDrawn="1"/>
        </p:nvSpPr>
        <p:spPr>
          <a:xfrm>
            <a:off x="0" y="1216024"/>
            <a:ext cx="9144000" cy="4987926"/>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 name="Picture Placeholder 2"/>
          <p:cNvSpPr>
            <a:spLocks noGrp="1"/>
          </p:cNvSpPr>
          <p:nvPr>
            <p:ph type="pic" sz="quarter" idx="13" hasCustomPrompt="1"/>
          </p:nvPr>
        </p:nvSpPr>
        <p:spPr>
          <a:xfrm>
            <a:off x="1179611" y="1964392"/>
            <a:ext cx="1749143" cy="1900472"/>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smtClean="0"/>
              <a:t>Click Icon to add picture</a:t>
            </a:r>
            <a:endParaRPr lang="en-US" dirty="0"/>
          </a:p>
        </p:txBody>
      </p:sp>
      <p:sp>
        <p:nvSpPr>
          <p:cNvPr id="7" name="Text Placeholder 3"/>
          <p:cNvSpPr>
            <a:spLocks noGrp="1"/>
          </p:cNvSpPr>
          <p:nvPr>
            <p:ph type="body" sz="quarter" idx="15" hasCustomPrompt="1"/>
          </p:nvPr>
        </p:nvSpPr>
        <p:spPr>
          <a:xfrm>
            <a:off x="1101920" y="4564988"/>
            <a:ext cx="1906858"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smtClean="0"/>
              <a:t>Firstname</a:t>
            </a:r>
            <a:r>
              <a:rPr lang="en-US" dirty="0" smtClean="0"/>
              <a:t> </a:t>
            </a:r>
            <a:r>
              <a:rPr lang="en-US" dirty="0" err="1" smtClean="0"/>
              <a:t>Lastname</a:t>
            </a:r>
            <a:endParaRPr lang="en-US" dirty="0" smtClean="0"/>
          </a:p>
          <a:p>
            <a:pPr lvl="0"/>
            <a:r>
              <a:rPr lang="en-US" dirty="0" smtClean="0"/>
              <a:t>Job Title</a:t>
            </a:r>
            <a:endParaRPr lang="en-US" dirty="0"/>
          </a:p>
        </p:txBody>
      </p:sp>
      <p:sp>
        <p:nvSpPr>
          <p:cNvPr id="10" name="Picture Placeholder 2"/>
          <p:cNvSpPr>
            <a:spLocks noGrp="1"/>
          </p:cNvSpPr>
          <p:nvPr>
            <p:ph type="pic" sz="quarter" idx="16" hasCustomPrompt="1"/>
          </p:nvPr>
        </p:nvSpPr>
        <p:spPr>
          <a:xfrm>
            <a:off x="3618406" y="1964392"/>
            <a:ext cx="1738398" cy="1900472"/>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smtClean="0"/>
              <a:t>Click Icon to add picture</a:t>
            </a:r>
            <a:endParaRPr lang="en-US" dirty="0"/>
          </a:p>
        </p:txBody>
      </p:sp>
      <p:sp>
        <p:nvSpPr>
          <p:cNvPr id="11" name="Text Placeholder 3"/>
          <p:cNvSpPr>
            <a:spLocks noGrp="1"/>
          </p:cNvSpPr>
          <p:nvPr>
            <p:ph type="body" sz="quarter" idx="17" hasCustomPrompt="1"/>
          </p:nvPr>
        </p:nvSpPr>
        <p:spPr>
          <a:xfrm>
            <a:off x="3534177" y="4564988"/>
            <a:ext cx="1906858"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smtClean="0"/>
              <a:t>Firstname</a:t>
            </a:r>
            <a:r>
              <a:rPr lang="en-US" dirty="0" smtClean="0"/>
              <a:t> </a:t>
            </a:r>
            <a:r>
              <a:rPr lang="en-US" dirty="0" err="1" smtClean="0"/>
              <a:t>Lastname</a:t>
            </a:r>
            <a:endParaRPr lang="en-US" dirty="0" smtClean="0"/>
          </a:p>
          <a:p>
            <a:pPr lvl="0"/>
            <a:r>
              <a:rPr lang="en-US" dirty="0" smtClean="0"/>
              <a:t>Job Title</a:t>
            </a:r>
            <a:endParaRPr lang="en-US" dirty="0"/>
          </a:p>
        </p:txBody>
      </p:sp>
      <p:sp>
        <p:nvSpPr>
          <p:cNvPr id="12" name="Picture Placeholder 2"/>
          <p:cNvSpPr>
            <a:spLocks noGrp="1"/>
          </p:cNvSpPr>
          <p:nvPr>
            <p:ph type="pic" sz="quarter" idx="18" hasCustomPrompt="1"/>
          </p:nvPr>
        </p:nvSpPr>
        <p:spPr>
          <a:xfrm>
            <a:off x="6050663" y="1964392"/>
            <a:ext cx="1738398" cy="1900472"/>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smtClean="0"/>
              <a:t>Click Icon to add picture</a:t>
            </a:r>
            <a:endParaRPr lang="en-US" dirty="0"/>
          </a:p>
        </p:txBody>
      </p:sp>
      <p:sp>
        <p:nvSpPr>
          <p:cNvPr id="13" name="Text Placeholder 3"/>
          <p:cNvSpPr>
            <a:spLocks noGrp="1"/>
          </p:cNvSpPr>
          <p:nvPr>
            <p:ph type="body" sz="quarter" idx="19" hasCustomPrompt="1"/>
          </p:nvPr>
        </p:nvSpPr>
        <p:spPr>
          <a:xfrm>
            <a:off x="5966435" y="4564988"/>
            <a:ext cx="1906858"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smtClean="0"/>
              <a:t>Firstname</a:t>
            </a:r>
            <a:r>
              <a:rPr lang="en-US" dirty="0" smtClean="0"/>
              <a:t> </a:t>
            </a:r>
            <a:r>
              <a:rPr lang="en-US" dirty="0" err="1" smtClean="0"/>
              <a:t>Lastname</a:t>
            </a:r>
            <a:endParaRPr lang="en-US" dirty="0" smtClean="0"/>
          </a:p>
          <a:p>
            <a:pPr lvl="0"/>
            <a:r>
              <a:rPr lang="en-US" dirty="0" smtClean="0"/>
              <a:t>Job Title</a:t>
            </a:r>
            <a:endParaRPr lang="en-US" dirty="0"/>
          </a:p>
        </p:txBody>
      </p:sp>
      <p:sp>
        <p:nvSpPr>
          <p:cNvPr id="16" name="Rectangle 15"/>
          <p:cNvSpPr/>
          <p:nvPr userDrawn="1"/>
        </p:nvSpPr>
        <p:spPr>
          <a:xfrm>
            <a:off x="0" y="1216025"/>
            <a:ext cx="9144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Date Placeholder 2"/>
          <p:cNvSpPr>
            <a:spLocks noGrp="1"/>
          </p:cNvSpPr>
          <p:nvPr>
            <p:ph type="dt" sz="half" idx="10"/>
          </p:nvPr>
        </p:nvSpPr>
        <p:spPr/>
        <p:txBody>
          <a:bodyPr/>
          <a:lstStyle/>
          <a:p>
            <a:fld id="{936DB2D6-5DF4-4264-A4A1-7D3EAF38D255}" type="datetime1">
              <a:rPr lang="en-US" smtClean="0"/>
              <a:t>8/29/2019</a:t>
            </a:fld>
            <a:endParaRPr lang="en-US" dirty="0"/>
          </a:p>
        </p:txBody>
      </p:sp>
      <p:sp>
        <p:nvSpPr>
          <p:cNvPr id="19" name="Footer Placeholder 4"/>
          <p:cNvSpPr>
            <a:spLocks noGrp="1"/>
          </p:cNvSpPr>
          <p:nvPr>
            <p:ph type="ftr" sz="quarter" idx="3"/>
          </p:nvPr>
        </p:nvSpPr>
        <p:spPr>
          <a:xfrm>
            <a:off x="2476634" y="6356352"/>
            <a:ext cx="4190735" cy="365125"/>
          </a:xfrm>
          <a:prstGeom prst="rect">
            <a:avLst/>
          </a:prstGeom>
        </p:spPr>
        <p:txBody>
          <a:bodyPr anchor="ctr"/>
          <a:lstStyle>
            <a:lvl1pPr algn="ctr">
              <a:defRPr sz="1200">
                <a:solidFill>
                  <a:schemeClr val="tx2"/>
                </a:solidFill>
              </a:defRPr>
            </a:lvl1pPr>
          </a:lstStyle>
          <a:p>
            <a:r>
              <a:rPr lang="en-US" dirty="0" smtClean="0"/>
              <a:t>mndot.gov</a:t>
            </a:r>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960824592"/>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eam Page 4-Up White Vertical">
    <p:spTree>
      <p:nvGrpSpPr>
        <p:cNvPr id="1" name=""/>
        <p:cNvGrpSpPr/>
        <p:nvPr/>
      </p:nvGrpSpPr>
      <p:grpSpPr>
        <a:xfrm>
          <a:off x="0" y="0"/>
          <a:ext cx="0" cy="0"/>
          <a:chOff x="0" y="0"/>
          <a:chExt cx="0" cy="0"/>
        </a:xfrm>
      </p:grpSpPr>
      <p:sp>
        <p:nvSpPr>
          <p:cNvPr id="8" name="Rectangle 7"/>
          <p:cNvSpPr/>
          <p:nvPr userDrawn="1"/>
        </p:nvSpPr>
        <p:spPr>
          <a:xfrm>
            <a:off x="0" y="0"/>
            <a:ext cx="9144000" cy="1219200"/>
          </a:xfrm>
          <a:prstGeom prst="rect">
            <a:avLst/>
          </a:prstGeom>
          <a:solidFill>
            <a:srgbClr val="0038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6" name="Title 1"/>
          <p:cNvSpPr>
            <a:spLocks noGrp="1"/>
          </p:cNvSpPr>
          <p:nvPr>
            <p:ph type="title" hasCustomPrompt="1"/>
          </p:nvPr>
        </p:nvSpPr>
        <p:spPr>
          <a:xfrm>
            <a:off x="628650" y="152400"/>
            <a:ext cx="7886700" cy="914400"/>
          </a:xfrm>
        </p:spPr>
        <p:txBody>
          <a:bodyPr>
            <a:normAutofit/>
          </a:bodyPr>
          <a:lstStyle>
            <a:lvl1pPr algn="r">
              <a:defRPr sz="3600">
                <a:solidFill>
                  <a:schemeClr val="bg1"/>
                </a:solidFill>
              </a:defRPr>
            </a:lvl1pPr>
          </a:lstStyle>
          <a:p>
            <a:r>
              <a:rPr lang="en-US" dirty="0" smtClean="0"/>
              <a:t>Click to edit title</a:t>
            </a:r>
            <a:endParaRPr lang="en-US" dirty="0"/>
          </a:p>
        </p:txBody>
      </p:sp>
      <p:sp>
        <p:nvSpPr>
          <p:cNvPr id="6" name="Picture Placeholder 2"/>
          <p:cNvSpPr>
            <a:spLocks noGrp="1"/>
          </p:cNvSpPr>
          <p:nvPr>
            <p:ph type="pic" sz="quarter" idx="13" hasCustomPrompt="1"/>
          </p:nvPr>
        </p:nvSpPr>
        <p:spPr>
          <a:xfrm>
            <a:off x="604749" y="1981899"/>
            <a:ext cx="1571132" cy="2094842"/>
          </a:xfrm>
          <a:prstGeom prst="rect">
            <a:avLst/>
          </a:prstGeom>
          <a:solidFill>
            <a:schemeClr val="bg1"/>
          </a:solidFill>
          <a:ln w="28575">
            <a:noFill/>
          </a:ln>
        </p:spPr>
        <p:txBody>
          <a:bodyPr anchor="ctr">
            <a:normAutofit/>
          </a:bodyPr>
          <a:lstStyle>
            <a:lvl1pPr marL="0" indent="0" algn="ctr">
              <a:buNone/>
              <a:defRPr sz="1800"/>
            </a:lvl1pPr>
          </a:lstStyle>
          <a:p>
            <a:r>
              <a:rPr lang="en-US" dirty="0" smtClean="0"/>
              <a:t>Click Icon to add picture</a:t>
            </a:r>
            <a:endParaRPr lang="en-US" dirty="0"/>
          </a:p>
        </p:txBody>
      </p:sp>
      <p:sp>
        <p:nvSpPr>
          <p:cNvPr id="7" name="Text Placeholder 3"/>
          <p:cNvSpPr>
            <a:spLocks noGrp="1"/>
          </p:cNvSpPr>
          <p:nvPr>
            <p:ph type="body" sz="quarter" idx="15" hasCustomPrompt="1"/>
          </p:nvPr>
        </p:nvSpPr>
        <p:spPr>
          <a:xfrm>
            <a:off x="436290" y="4345149"/>
            <a:ext cx="1906858" cy="1623853"/>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smtClean="0"/>
              <a:t>Click to edit text</a:t>
            </a:r>
            <a:endParaRPr lang="en-US" dirty="0"/>
          </a:p>
        </p:txBody>
      </p:sp>
      <p:sp>
        <p:nvSpPr>
          <p:cNvPr id="10" name="Picture Placeholder 2"/>
          <p:cNvSpPr>
            <a:spLocks noGrp="1"/>
          </p:cNvSpPr>
          <p:nvPr>
            <p:ph type="pic" sz="quarter" idx="16" hasCustomPrompt="1"/>
          </p:nvPr>
        </p:nvSpPr>
        <p:spPr>
          <a:xfrm>
            <a:off x="2734633" y="1967573"/>
            <a:ext cx="1571132" cy="2094842"/>
          </a:xfrm>
          <a:prstGeom prst="rect">
            <a:avLst/>
          </a:prstGeom>
          <a:solidFill>
            <a:schemeClr val="bg1"/>
          </a:solidFill>
          <a:ln w="28575">
            <a:noFill/>
          </a:ln>
        </p:spPr>
        <p:txBody>
          <a:bodyPr anchor="ctr">
            <a:normAutofit/>
          </a:bodyPr>
          <a:lstStyle>
            <a:lvl1pPr marL="0" indent="0" algn="ctr">
              <a:buNone/>
              <a:defRPr sz="1800"/>
            </a:lvl1pPr>
          </a:lstStyle>
          <a:p>
            <a:r>
              <a:rPr lang="en-US" dirty="0" smtClean="0"/>
              <a:t>Click Icon to add picture</a:t>
            </a:r>
            <a:endParaRPr lang="en-US" dirty="0"/>
          </a:p>
        </p:txBody>
      </p:sp>
      <p:sp>
        <p:nvSpPr>
          <p:cNvPr id="11" name="Text Placeholder 3"/>
          <p:cNvSpPr>
            <a:spLocks noGrp="1"/>
          </p:cNvSpPr>
          <p:nvPr>
            <p:ph type="body" sz="quarter" idx="17" hasCustomPrompt="1"/>
          </p:nvPr>
        </p:nvSpPr>
        <p:spPr>
          <a:xfrm>
            <a:off x="2566173" y="4345147"/>
            <a:ext cx="1906858" cy="1623852"/>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smtClean="0"/>
              <a:t>Click to edit text</a:t>
            </a:r>
            <a:endParaRPr lang="en-US" dirty="0"/>
          </a:p>
        </p:txBody>
      </p:sp>
      <p:sp>
        <p:nvSpPr>
          <p:cNvPr id="12" name="Picture Placeholder 2"/>
          <p:cNvSpPr>
            <a:spLocks noGrp="1"/>
          </p:cNvSpPr>
          <p:nvPr>
            <p:ph type="pic" sz="quarter" idx="18" hasCustomPrompt="1"/>
          </p:nvPr>
        </p:nvSpPr>
        <p:spPr>
          <a:xfrm>
            <a:off x="4864516" y="1967573"/>
            <a:ext cx="1571132" cy="2094842"/>
          </a:xfrm>
          <a:prstGeom prst="rect">
            <a:avLst/>
          </a:prstGeom>
          <a:solidFill>
            <a:schemeClr val="bg1"/>
          </a:solidFill>
          <a:ln w="28575">
            <a:noFill/>
          </a:ln>
        </p:spPr>
        <p:txBody>
          <a:bodyPr anchor="ctr">
            <a:normAutofit/>
          </a:bodyPr>
          <a:lstStyle>
            <a:lvl1pPr marL="0" indent="0" algn="ctr">
              <a:buNone/>
              <a:defRPr sz="1800"/>
            </a:lvl1pPr>
          </a:lstStyle>
          <a:p>
            <a:r>
              <a:rPr lang="en-US" dirty="0" smtClean="0"/>
              <a:t>Click Icon to add picture</a:t>
            </a:r>
            <a:endParaRPr lang="en-US" dirty="0"/>
          </a:p>
        </p:txBody>
      </p:sp>
      <p:sp>
        <p:nvSpPr>
          <p:cNvPr id="13" name="Text Placeholder 3"/>
          <p:cNvSpPr>
            <a:spLocks noGrp="1"/>
          </p:cNvSpPr>
          <p:nvPr>
            <p:ph type="body" sz="quarter" idx="19" hasCustomPrompt="1"/>
          </p:nvPr>
        </p:nvSpPr>
        <p:spPr>
          <a:xfrm>
            <a:off x="4696056" y="4345147"/>
            <a:ext cx="1906858" cy="1623852"/>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smtClean="0"/>
              <a:t>Click to edit text</a:t>
            </a:r>
            <a:endParaRPr lang="en-US" dirty="0"/>
          </a:p>
        </p:txBody>
      </p:sp>
      <p:sp>
        <p:nvSpPr>
          <p:cNvPr id="14" name="Picture Placeholder 2"/>
          <p:cNvSpPr>
            <a:spLocks noGrp="1"/>
          </p:cNvSpPr>
          <p:nvPr>
            <p:ph type="pic" sz="quarter" idx="20" hasCustomPrompt="1"/>
          </p:nvPr>
        </p:nvSpPr>
        <p:spPr>
          <a:xfrm>
            <a:off x="6994399" y="1967573"/>
            <a:ext cx="1571132" cy="2094842"/>
          </a:xfrm>
          <a:prstGeom prst="rect">
            <a:avLst/>
          </a:prstGeom>
          <a:solidFill>
            <a:schemeClr val="bg1"/>
          </a:solidFill>
          <a:ln w="28575">
            <a:noFill/>
          </a:ln>
        </p:spPr>
        <p:txBody>
          <a:bodyPr anchor="ctr">
            <a:normAutofit/>
          </a:bodyPr>
          <a:lstStyle>
            <a:lvl1pPr marL="0" indent="0" algn="ctr">
              <a:buNone/>
              <a:defRPr sz="1800"/>
            </a:lvl1pPr>
          </a:lstStyle>
          <a:p>
            <a:r>
              <a:rPr lang="en-US" dirty="0" smtClean="0"/>
              <a:t>Click Icon to add picture</a:t>
            </a:r>
            <a:endParaRPr lang="en-US" dirty="0"/>
          </a:p>
        </p:txBody>
      </p:sp>
      <p:sp>
        <p:nvSpPr>
          <p:cNvPr id="15" name="Text Placeholder 3"/>
          <p:cNvSpPr>
            <a:spLocks noGrp="1"/>
          </p:cNvSpPr>
          <p:nvPr>
            <p:ph type="body" sz="quarter" idx="21" hasCustomPrompt="1"/>
          </p:nvPr>
        </p:nvSpPr>
        <p:spPr>
          <a:xfrm>
            <a:off x="6825939" y="4341161"/>
            <a:ext cx="1906858" cy="1627838"/>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smtClean="0"/>
              <a:t>Click to edit text</a:t>
            </a:r>
            <a:endParaRPr lang="en-US" dirty="0"/>
          </a:p>
        </p:txBody>
      </p:sp>
      <p:sp>
        <p:nvSpPr>
          <p:cNvPr id="19" name="Rectangle 18"/>
          <p:cNvSpPr/>
          <p:nvPr userDrawn="1"/>
        </p:nvSpPr>
        <p:spPr>
          <a:xfrm>
            <a:off x="0" y="1216025"/>
            <a:ext cx="9144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Date Placeholder 2"/>
          <p:cNvSpPr>
            <a:spLocks noGrp="1"/>
          </p:cNvSpPr>
          <p:nvPr>
            <p:ph type="dt" sz="half" idx="10"/>
          </p:nvPr>
        </p:nvSpPr>
        <p:spPr/>
        <p:txBody>
          <a:bodyPr/>
          <a:lstStyle/>
          <a:p>
            <a:fld id="{4B4EEDC6-36CA-4209-B482-2ED76AA0BF08}" type="datetime1">
              <a:rPr lang="en-US" smtClean="0"/>
              <a:t>8/29/2019</a:t>
            </a:fld>
            <a:endParaRPr lang="en-US" dirty="0"/>
          </a:p>
        </p:txBody>
      </p:sp>
      <p:sp>
        <p:nvSpPr>
          <p:cNvPr id="20" name="Footer Placeholder 4"/>
          <p:cNvSpPr>
            <a:spLocks noGrp="1"/>
          </p:cNvSpPr>
          <p:nvPr>
            <p:ph type="ftr" sz="quarter" idx="3"/>
          </p:nvPr>
        </p:nvSpPr>
        <p:spPr>
          <a:xfrm>
            <a:off x="2476634" y="6356352"/>
            <a:ext cx="4190735" cy="365125"/>
          </a:xfrm>
          <a:prstGeom prst="rect">
            <a:avLst/>
          </a:prstGeom>
        </p:spPr>
        <p:txBody>
          <a:bodyPr anchor="ctr"/>
          <a:lstStyle>
            <a:lvl1pPr algn="ctr">
              <a:defRPr sz="1200">
                <a:solidFill>
                  <a:schemeClr val="tx2"/>
                </a:solidFill>
              </a:defRPr>
            </a:lvl1pPr>
          </a:lstStyle>
          <a:p>
            <a:r>
              <a:rPr lang="en-US" dirty="0" smtClean="0"/>
              <a:t>mndot.gov</a:t>
            </a:r>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723646593"/>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am Page 4-Up Gray BG Horizontal">
    <p:spTree>
      <p:nvGrpSpPr>
        <p:cNvPr id="1" name=""/>
        <p:cNvGrpSpPr/>
        <p:nvPr/>
      </p:nvGrpSpPr>
      <p:grpSpPr>
        <a:xfrm>
          <a:off x="0" y="0"/>
          <a:ext cx="0" cy="0"/>
          <a:chOff x="0" y="0"/>
          <a:chExt cx="0" cy="0"/>
        </a:xfrm>
      </p:grpSpPr>
      <p:sp>
        <p:nvSpPr>
          <p:cNvPr id="8" name="Rectangle 7"/>
          <p:cNvSpPr/>
          <p:nvPr userDrawn="1"/>
        </p:nvSpPr>
        <p:spPr>
          <a:xfrm>
            <a:off x="0" y="0"/>
            <a:ext cx="9144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8" name="Title 1"/>
          <p:cNvSpPr>
            <a:spLocks noGrp="1"/>
          </p:cNvSpPr>
          <p:nvPr>
            <p:ph type="title" hasCustomPrompt="1"/>
          </p:nvPr>
        </p:nvSpPr>
        <p:spPr>
          <a:xfrm>
            <a:off x="628650" y="152400"/>
            <a:ext cx="7886700" cy="914400"/>
          </a:xfrm>
        </p:spPr>
        <p:txBody>
          <a:bodyPr>
            <a:normAutofit/>
          </a:bodyPr>
          <a:lstStyle>
            <a:lvl1pPr algn="r">
              <a:defRPr sz="3600">
                <a:solidFill>
                  <a:schemeClr val="bg1"/>
                </a:solidFill>
              </a:defRPr>
            </a:lvl1pPr>
          </a:lstStyle>
          <a:p>
            <a:r>
              <a:rPr lang="en-US" dirty="0" smtClean="0"/>
              <a:t>Click to edit title</a:t>
            </a:r>
            <a:endParaRPr lang="en-US" dirty="0"/>
          </a:p>
        </p:txBody>
      </p:sp>
      <p:sp>
        <p:nvSpPr>
          <p:cNvPr id="17" name="Rectangle 16"/>
          <p:cNvSpPr/>
          <p:nvPr userDrawn="1"/>
        </p:nvSpPr>
        <p:spPr>
          <a:xfrm>
            <a:off x="0" y="1216024"/>
            <a:ext cx="9144000" cy="4987926"/>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9" name="Picture Placeholder 2"/>
          <p:cNvSpPr>
            <a:spLocks noGrp="1"/>
          </p:cNvSpPr>
          <p:nvPr>
            <p:ph type="pic" sz="quarter" idx="13" hasCustomPrompt="1"/>
          </p:nvPr>
        </p:nvSpPr>
        <p:spPr>
          <a:xfrm>
            <a:off x="604750" y="1674774"/>
            <a:ext cx="1394107" cy="1534851"/>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smtClean="0"/>
              <a:t>Click Icon to add picture</a:t>
            </a:r>
            <a:endParaRPr lang="en-US" dirty="0"/>
          </a:p>
        </p:txBody>
      </p:sp>
      <p:sp>
        <p:nvSpPr>
          <p:cNvPr id="24" name="Text Placeholder 3"/>
          <p:cNvSpPr>
            <a:spLocks noGrp="1"/>
          </p:cNvSpPr>
          <p:nvPr>
            <p:ph type="body" sz="quarter" idx="16"/>
          </p:nvPr>
        </p:nvSpPr>
        <p:spPr>
          <a:xfrm>
            <a:off x="2157413" y="1674775"/>
            <a:ext cx="2149746" cy="1858809"/>
          </a:xfrm>
        </p:spPr>
        <p:txBody>
          <a:bodyPr anchor="ctr">
            <a:noAutofit/>
          </a:bodyPr>
          <a:lstStyle>
            <a:lvl1pPr marL="0" indent="0">
              <a:buFont typeface="Arial" panose="020B0604020202020204" pitchFamily="34" charset="0"/>
              <a:buNone/>
              <a:defRPr sz="1800"/>
            </a:lvl1pPr>
            <a:lvl2pPr marL="457189" indent="0">
              <a:buFont typeface="Arial" panose="020B0604020202020204" pitchFamily="34" charset="0"/>
              <a:buNone/>
              <a:defRPr sz="1800"/>
            </a:lvl2pPr>
            <a:lvl3pPr marL="914377" indent="0">
              <a:buFont typeface="Arial" panose="020B0604020202020204" pitchFamily="34" charset="0"/>
              <a:buNone/>
              <a:defRPr sz="1800"/>
            </a:lvl3pPr>
            <a:lvl4pPr marL="1371566" indent="0">
              <a:buFont typeface="Arial" panose="020B0604020202020204" pitchFamily="34" charset="0"/>
              <a:buNone/>
              <a:defRPr sz="1800"/>
            </a:lvl4pPr>
            <a:lvl5pPr marL="1828754" indent="0">
              <a:buFont typeface="Arial" panose="020B0604020202020204" pitchFamily="34" charset="0"/>
              <a:buNone/>
              <a:defRPr sz="1800"/>
            </a:lvl5pPr>
          </a:lstStyle>
          <a:p>
            <a:pPr lvl="0"/>
            <a:r>
              <a:rPr lang="en-US" smtClean="0"/>
              <a:t>Click to edit Master text styles</a:t>
            </a:r>
          </a:p>
        </p:txBody>
      </p:sp>
      <p:sp>
        <p:nvSpPr>
          <p:cNvPr id="23" name="Picture Placeholder 2"/>
          <p:cNvSpPr>
            <a:spLocks noGrp="1"/>
          </p:cNvSpPr>
          <p:nvPr>
            <p:ph type="pic" sz="quarter" idx="14" hasCustomPrompt="1"/>
          </p:nvPr>
        </p:nvSpPr>
        <p:spPr>
          <a:xfrm>
            <a:off x="604750" y="3939365"/>
            <a:ext cx="1394107" cy="1534844"/>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smtClean="0"/>
              <a:t>Click Icon to add picture</a:t>
            </a:r>
            <a:endParaRPr lang="en-US" dirty="0"/>
          </a:p>
        </p:txBody>
      </p:sp>
      <p:sp>
        <p:nvSpPr>
          <p:cNvPr id="4" name="Text Placeholder 3"/>
          <p:cNvSpPr>
            <a:spLocks noGrp="1"/>
          </p:cNvSpPr>
          <p:nvPr>
            <p:ph type="body" sz="quarter" idx="15"/>
          </p:nvPr>
        </p:nvSpPr>
        <p:spPr>
          <a:xfrm>
            <a:off x="2157413" y="3939364"/>
            <a:ext cx="2149746" cy="1858809"/>
          </a:xfrm>
        </p:spPr>
        <p:txBody>
          <a:bodyPr anchor="ctr">
            <a:noAutofit/>
          </a:bodyPr>
          <a:lstStyle>
            <a:lvl1pPr marL="0" indent="0">
              <a:buFont typeface="Arial" panose="020B0604020202020204" pitchFamily="34" charset="0"/>
              <a:buNone/>
              <a:defRPr sz="1800"/>
            </a:lvl1pPr>
            <a:lvl2pPr marL="457189" indent="0">
              <a:buFont typeface="Arial" panose="020B0604020202020204" pitchFamily="34" charset="0"/>
              <a:buNone/>
              <a:defRPr sz="1800"/>
            </a:lvl2pPr>
            <a:lvl3pPr marL="914377" indent="0">
              <a:buFont typeface="Arial" panose="020B0604020202020204" pitchFamily="34" charset="0"/>
              <a:buNone/>
              <a:defRPr sz="1800"/>
            </a:lvl3pPr>
            <a:lvl4pPr marL="1371566" indent="0">
              <a:buFont typeface="Arial" panose="020B0604020202020204" pitchFamily="34" charset="0"/>
              <a:buNone/>
              <a:defRPr sz="1800"/>
            </a:lvl4pPr>
            <a:lvl5pPr marL="1828754" indent="0">
              <a:buFont typeface="Arial" panose="020B0604020202020204" pitchFamily="34" charset="0"/>
              <a:buNone/>
              <a:defRPr sz="1800"/>
            </a:lvl5pPr>
          </a:lstStyle>
          <a:p>
            <a:pPr lvl="0"/>
            <a:r>
              <a:rPr lang="en-US" smtClean="0"/>
              <a:t>Click to edit Master text styles</a:t>
            </a:r>
          </a:p>
        </p:txBody>
      </p:sp>
      <p:sp>
        <p:nvSpPr>
          <p:cNvPr id="25" name="Picture Placeholder 2"/>
          <p:cNvSpPr>
            <a:spLocks noGrp="1"/>
          </p:cNvSpPr>
          <p:nvPr>
            <p:ph type="pic" sz="quarter" idx="17" hasCustomPrompt="1"/>
          </p:nvPr>
        </p:nvSpPr>
        <p:spPr>
          <a:xfrm>
            <a:off x="4649855" y="1674775"/>
            <a:ext cx="1394107" cy="1534850"/>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smtClean="0"/>
              <a:t>Click Icon to add picture</a:t>
            </a:r>
            <a:endParaRPr lang="en-US" dirty="0"/>
          </a:p>
        </p:txBody>
      </p:sp>
      <p:sp>
        <p:nvSpPr>
          <p:cNvPr id="26" name="Text Placeholder 3"/>
          <p:cNvSpPr>
            <a:spLocks noGrp="1"/>
          </p:cNvSpPr>
          <p:nvPr>
            <p:ph type="body" sz="quarter" idx="18"/>
          </p:nvPr>
        </p:nvSpPr>
        <p:spPr>
          <a:xfrm>
            <a:off x="6202517" y="1674775"/>
            <a:ext cx="2149746" cy="1858809"/>
          </a:xfrm>
        </p:spPr>
        <p:txBody>
          <a:bodyPr anchor="ctr">
            <a:noAutofit/>
          </a:bodyPr>
          <a:lstStyle>
            <a:lvl1pPr marL="0" indent="0">
              <a:buFont typeface="Arial" panose="020B0604020202020204" pitchFamily="34" charset="0"/>
              <a:buNone/>
              <a:defRPr sz="1800"/>
            </a:lvl1pPr>
            <a:lvl2pPr marL="457189" indent="0">
              <a:buFont typeface="Arial" panose="020B0604020202020204" pitchFamily="34" charset="0"/>
              <a:buNone/>
              <a:defRPr sz="1800"/>
            </a:lvl2pPr>
            <a:lvl3pPr marL="914377" indent="0">
              <a:buFont typeface="Arial" panose="020B0604020202020204" pitchFamily="34" charset="0"/>
              <a:buNone/>
              <a:defRPr sz="1800"/>
            </a:lvl3pPr>
            <a:lvl4pPr marL="1371566" indent="0">
              <a:buFont typeface="Arial" panose="020B0604020202020204" pitchFamily="34" charset="0"/>
              <a:buNone/>
              <a:defRPr sz="1800"/>
            </a:lvl4pPr>
            <a:lvl5pPr marL="1828754" indent="0">
              <a:buFont typeface="Arial" panose="020B0604020202020204" pitchFamily="34" charset="0"/>
              <a:buNone/>
              <a:defRPr sz="1800"/>
            </a:lvl5pPr>
          </a:lstStyle>
          <a:p>
            <a:pPr lvl="0"/>
            <a:r>
              <a:rPr lang="en-US" smtClean="0"/>
              <a:t>Click to edit Master text styles</a:t>
            </a:r>
          </a:p>
        </p:txBody>
      </p:sp>
      <p:sp>
        <p:nvSpPr>
          <p:cNvPr id="27" name="Picture Placeholder 2"/>
          <p:cNvSpPr>
            <a:spLocks noGrp="1"/>
          </p:cNvSpPr>
          <p:nvPr>
            <p:ph type="pic" sz="quarter" idx="19" hasCustomPrompt="1"/>
          </p:nvPr>
        </p:nvSpPr>
        <p:spPr>
          <a:xfrm>
            <a:off x="4649855" y="3939365"/>
            <a:ext cx="1394107" cy="1534844"/>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smtClean="0"/>
              <a:t>Click Icon to add picture</a:t>
            </a:r>
            <a:endParaRPr lang="en-US" dirty="0"/>
          </a:p>
        </p:txBody>
      </p:sp>
      <p:sp>
        <p:nvSpPr>
          <p:cNvPr id="28" name="Text Placeholder 3"/>
          <p:cNvSpPr>
            <a:spLocks noGrp="1"/>
          </p:cNvSpPr>
          <p:nvPr>
            <p:ph type="body" sz="quarter" idx="20"/>
          </p:nvPr>
        </p:nvSpPr>
        <p:spPr>
          <a:xfrm>
            <a:off x="6202517" y="3939363"/>
            <a:ext cx="2149746" cy="1858809"/>
          </a:xfrm>
        </p:spPr>
        <p:txBody>
          <a:bodyPr anchor="ctr">
            <a:noAutofit/>
          </a:bodyPr>
          <a:lstStyle>
            <a:lvl1pPr marL="0" indent="0">
              <a:buFont typeface="Arial" panose="020B0604020202020204" pitchFamily="34" charset="0"/>
              <a:buNone/>
              <a:defRPr sz="1800"/>
            </a:lvl1pPr>
            <a:lvl2pPr marL="457189" indent="0">
              <a:buFont typeface="Arial" panose="020B0604020202020204" pitchFamily="34" charset="0"/>
              <a:buNone/>
              <a:defRPr sz="1800"/>
            </a:lvl2pPr>
            <a:lvl3pPr marL="914377" indent="0">
              <a:buFont typeface="Arial" panose="020B0604020202020204" pitchFamily="34" charset="0"/>
              <a:buNone/>
              <a:defRPr sz="1800"/>
            </a:lvl3pPr>
            <a:lvl4pPr marL="1371566" indent="0">
              <a:buFont typeface="Arial" panose="020B0604020202020204" pitchFamily="34" charset="0"/>
              <a:buNone/>
              <a:defRPr sz="1800"/>
            </a:lvl4pPr>
            <a:lvl5pPr marL="1828754" indent="0">
              <a:buFont typeface="Arial" panose="020B0604020202020204" pitchFamily="34" charset="0"/>
              <a:buNone/>
              <a:defRPr sz="1800"/>
            </a:lvl5pPr>
          </a:lstStyle>
          <a:p>
            <a:pPr lvl="0"/>
            <a:r>
              <a:rPr lang="en-US" smtClean="0"/>
              <a:t>Click to edit Master text styles</a:t>
            </a:r>
          </a:p>
        </p:txBody>
      </p:sp>
      <p:sp>
        <p:nvSpPr>
          <p:cNvPr id="16" name="Rectangle 15"/>
          <p:cNvSpPr/>
          <p:nvPr userDrawn="1"/>
        </p:nvSpPr>
        <p:spPr>
          <a:xfrm>
            <a:off x="0" y="1216025"/>
            <a:ext cx="9144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Date Placeholder 2"/>
          <p:cNvSpPr>
            <a:spLocks noGrp="1"/>
          </p:cNvSpPr>
          <p:nvPr>
            <p:ph type="dt" sz="half" idx="10"/>
          </p:nvPr>
        </p:nvSpPr>
        <p:spPr/>
        <p:txBody>
          <a:bodyPr/>
          <a:lstStyle/>
          <a:p>
            <a:fld id="{8DC79626-CE5A-4834-975C-E7305BA2E281}" type="datetime1">
              <a:rPr lang="en-US" smtClean="0"/>
              <a:t>8/29/2019</a:t>
            </a:fld>
            <a:endParaRPr lang="en-US" dirty="0"/>
          </a:p>
        </p:txBody>
      </p:sp>
      <p:sp>
        <p:nvSpPr>
          <p:cNvPr id="29" name="Footer Placeholder 4"/>
          <p:cNvSpPr>
            <a:spLocks noGrp="1"/>
          </p:cNvSpPr>
          <p:nvPr>
            <p:ph type="ftr" sz="quarter" idx="3"/>
          </p:nvPr>
        </p:nvSpPr>
        <p:spPr>
          <a:xfrm>
            <a:off x="2476634" y="6356352"/>
            <a:ext cx="4190735" cy="365125"/>
          </a:xfrm>
          <a:prstGeom prst="rect">
            <a:avLst/>
          </a:prstGeom>
        </p:spPr>
        <p:txBody>
          <a:bodyPr anchor="ctr"/>
          <a:lstStyle>
            <a:lvl1pPr algn="ctr">
              <a:defRPr sz="1200">
                <a:solidFill>
                  <a:schemeClr val="tx2"/>
                </a:solidFill>
              </a:defRPr>
            </a:lvl1pPr>
          </a:lstStyle>
          <a:p>
            <a:r>
              <a:rPr lang="en-US" dirty="0" smtClean="0"/>
              <a:t>mndot.gov</a:t>
            </a:r>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263256476"/>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eam Page 4 Up White BG Horizontal">
    <p:spTree>
      <p:nvGrpSpPr>
        <p:cNvPr id="1" name=""/>
        <p:cNvGrpSpPr/>
        <p:nvPr/>
      </p:nvGrpSpPr>
      <p:grpSpPr>
        <a:xfrm>
          <a:off x="0" y="0"/>
          <a:ext cx="0" cy="0"/>
          <a:chOff x="0" y="0"/>
          <a:chExt cx="0" cy="0"/>
        </a:xfrm>
      </p:grpSpPr>
      <p:sp>
        <p:nvSpPr>
          <p:cNvPr id="7" name="Rectangle 6"/>
          <p:cNvSpPr/>
          <p:nvPr userDrawn="1"/>
        </p:nvSpPr>
        <p:spPr>
          <a:xfrm>
            <a:off x="0" y="0"/>
            <a:ext cx="9144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hasCustomPrompt="1"/>
          </p:nvPr>
        </p:nvSpPr>
        <p:spPr>
          <a:xfrm>
            <a:off x="628650" y="152400"/>
            <a:ext cx="7886700" cy="914400"/>
          </a:xfrm>
        </p:spPr>
        <p:txBody>
          <a:bodyPr>
            <a:normAutofit/>
          </a:bodyPr>
          <a:lstStyle>
            <a:lvl1pPr algn="r">
              <a:defRPr sz="3600">
                <a:solidFill>
                  <a:schemeClr val="bg1"/>
                </a:solidFill>
              </a:defRPr>
            </a:lvl1pPr>
          </a:lstStyle>
          <a:p>
            <a:r>
              <a:rPr lang="en-US" dirty="0" smtClean="0"/>
              <a:t>Click to edit title</a:t>
            </a:r>
            <a:endParaRPr lang="en-US" dirty="0"/>
          </a:p>
        </p:txBody>
      </p:sp>
      <p:sp>
        <p:nvSpPr>
          <p:cNvPr id="12" name="Picture Placeholder 2"/>
          <p:cNvSpPr>
            <a:spLocks noGrp="1"/>
          </p:cNvSpPr>
          <p:nvPr>
            <p:ph type="pic" sz="quarter" idx="13" hasCustomPrompt="1"/>
          </p:nvPr>
        </p:nvSpPr>
        <p:spPr>
          <a:xfrm>
            <a:off x="604750" y="1674774"/>
            <a:ext cx="1394107" cy="1858809"/>
          </a:xfrm>
          <a:prstGeom prst="rect">
            <a:avLst/>
          </a:prstGeom>
          <a:solidFill>
            <a:schemeClr val="bg1"/>
          </a:solidFill>
          <a:ln w="28575">
            <a:noFill/>
          </a:ln>
        </p:spPr>
        <p:txBody>
          <a:bodyPr anchor="ctr">
            <a:normAutofit/>
          </a:bodyPr>
          <a:lstStyle>
            <a:lvl1pPr marL="0" indent="0" algn="ctr">
              <a:buNone/>
              <a:defRPr sz="1800"/>
            </a:lvl1pPr>
          </a:lstStyle>
          <a:p>
            <a:r>
              <a:rPr lang="en-US" dirty="0" smtClean="0"/>
              <a:t>Click Icon to add picture</a:t>
            </a:r>
            <a:endParaRPr lang="en-US" dirty="0"/>
          </a:p>
        </p:txBody>
      </p:sp>
      <p:sp>
        <p:nvSpPr>
          <p:cNvPr id="15" name="Text Placeholder 3"/>
          <p:cNvSpPr>
            <a:spLocks noGrp="1"/>
          </p:cNvSpPr>
          <p:nvPr>
            <p:ph type="body" sz="quarter" idx="16"/>
          </p:nvPr>
        </p:nvSpPr>
        <p:spPr>
          <a:xfrm>
            <a:off x="2157413" y="1674775"/>
            <a:ext cx="2149746" cy="1858809"/>
          </a:xfrm>
        </p:spPr>
        <p:txBody>
          <a:bodyPr anchor="ctr">
            <a:noAutofit/>
          </a:bodyPr>
          <a:lstStyle>
            <a:lvl1pPr marL="0" indent="0">
              <a:spcBef>
                <a:spcPts val="0"/>
              </a:spcBef>
              <a:buFont typeface="Arial" panose="020B0604020202020204" pitchFamily="34" charset="0"/>
              <a:buNone/>
              <a:defRPr sz="1800"/>
            </a:lvl1pPr>
            <a:lvl2pPr marL="457189" indent="0">
              <a:buFont typeface="Arial" panose="020B0604020202020204" pitchFamily="34" charset="0"/>
              <a:buNone/>
              <a:defRPr sz="1800"/>
            </a:lvl2pPr>
            <a:lvl3pPr marL="914377" indent="0">
              <a:buFont typeface="Arial" panose="020B0604020202020204" pitchFamily="34" charset="0"/>
              <a:buNone/>
              <a:defRPr sz="1800"/>
            </a:lvl3pPr>
            <a:lvl4pPr marL="1371566" indent="0">
              <a:buFont typeface="Arial" panose="020B0604020202020204" pitchFamily="34" charset="0"/>
              <a:buNone/>
              <a:defRPr sz="1800"/>
            </a:lvl4pPr>
            <a:lvl5pPr marL="1828754" indent="0">
              <a:buFont typeface="Arial" panose="020B0604020202020204" pitchFamily="34" charset="0"/>
              <a:buNone/>
              <a:defRPr sz="1800"/>
            </a:lvl5pPr>
          </a:lstStyle>
          <a:p>
            <a:pPr lvl="0"/>
            <a:r>
              <a:rPr lang="en-US" smtClean="0"/>
              <a:t>Click to edit Master text styles</a:t>
            </a:r>
          </a:p>
        </p:txBody>
      </p:sp>
      <p:sp>
        <p:nvSpPr>
          <p:cNvPr id="13" name="Picture Placeholder 2"/>
          <p:cNvSpPr>
            <a:spLocks noGrp="1"/>
          </p:cNvSpPr>
          <p:nvPr>
            <p:ph type="pic" sz="quarter" idx="14" hasCustomPrompt="1"/>
          </p:nvPr>
        </p:nvSpPr>
        <p:spPr>
          <a:xfrm>
            <a:off x="604750" y="3939364"/>
            <a:ext cx="1394107" cy="1858809"/>
          </a:xfrm>
          <a:prstGeom prst="rect">
            <a:avLst/>
          </a:prstGeom>
          <a:solidFill>
            <a:schemeClr val="bg1"/>
          </a:solidFill>
          <a:ln w="28575">
            <a:noFill/>
          </a:ln>
        </p:spPr>
        <p:txBody>
          <a:bodyPr anchor="ctr">
            <a:normAutofit/>
          </a:bodyPr>
          <a:lstStyle>
            <a:lvl1pPr marL="0" indent="0" algn="ctr">
              <a:buNone/>
              <a:defRPr sz="1800"/>
            </a:lvl1pPr>
          </a:lstStyle>
          <a:p>
            <a:r>
              <a:rPr lang="en-US" dirty="0" smtClean="0"/>
              <a:t>Click Icon to add picture</a:t>
            </a:r>
            <a:endParaRPr lang="en-US" dirty="0"/>
          </a:p>
        </p:txBody>
      </p:sp>
      <p:sp>
        <p:nvSpPr>
          <p:cNvPr id="14" name="Text Placeholder 3"/>
          <p:cNvSpPr>
            <a:spLocks noGrp="1"/>
          </p:cNvSpPr>
          <p:nvPr>
            <p:ph type="body" sz="quarter" idx="15"/>
          </p:nvPr>
        </p:nvSpPr>
        <p:spPr>
          <a:xfrm>
            <a:off x="2157413" y="3939364"/>
            <a:ext cx="2149746" cy="1858809"/>
          </a:xfrm>
        </p:spPr>
        <p:txBody>
          <a:bodyPr anchor="ctr">
            <a:noAutofit/>
          </a:bodyPr>
          <a:lstStyle>
            <a:lvl1pPr marL="0" indent="0">
              <a:spcBef>
                <a:spcPts val="0"/>
              </a:spcBef>
              <a:buFont typeface="Arial" panose="020B0604020202020204" pitchFamily="34" charset="0"/>
              <a:buNone/>
              <a:defRPr sz="1800"/>
            </a:lvl1pPr>
            <a:lvl2pPr marL="457189" indent="0">
              <a:buFont typeface="Arial" panose="020B0604020202020204" pitchFamily="34" charset="0"/>
              <a:buNone/>
              <a:defRPr sz="1800"/>
            </a:lvl2pPr>
            <a:lvl3pPr marL="914377" indent="0">
              <a:buFont typeface="Arial" panose="020B0604020202020204" pitchFamily="34" charset="0"/>
              <a:buNone/>
              <a:defRPr sz="1800"/>
            </a:lvl3pPr>
            <a:lvl4pPr marL="1371566" indent="0">
              <a:buFont typeface="Arial" panose="020B0604020202020204" pitchFamily="34" charset="0"/>
              <a:buNone/>
              <a:defRPr sz="1800"/>
            </a:lvl4pPr>
            <a:lvl5pPr marL="1828754" indent="0">
              <a:buFont typeface="Arial" panose="020B0604020202020204" pitchFamily="34" charset="0"/>
              <a:buNone/>
              <a:defRPr sz="1800"/>
            </a:lvl5pPr>
          </a:lstStyle>
          <a:p>
            <a:pPr lvl="0"/>
            <a:r>
              <a:rPr lang="en-US" smtClean="0"/>
              <a:t>Click to edit Master text styles</a:t>
            </a:r>
          </a:p>
        </p:txBody>
      </p:sp>
      <p:sp>
        <p:nvSpPr>
          <p:cNvPr id="16" name="Picture Placeholder 2"/>
          <p:cNvSpPr>
            <a:spLocks noGrp="1"/>
          </p:cNvSpPr>
          <p:nvPr>
            <p:ph type="pic" sz="quarter" idx="17" hasCustomPrompt="1"/>
          </p:nvPr>
        </p:nvSpPr>
        <p:spPr>
          <a:xfrm>
            <a:off x="4649855" y="1674774"/>
            <a:ext cx="1394107" cy="1858809"/>
          </a:xfrm>
          <a:prstGeom prst="rect">
            <a:avLst/>
          </a:prstGeom>
          <a:solidFill>
            <a:schemeClr val="bg1"/>
          </a:solidFill>
          <a:ln w="28575">
            <a:noFill/>
          </a:ln>
        </p:spPr>
        <p:txBody>
          <a:bodyPr anchor="ctr">
            <a:normAutofit/>
          </a:bodyPr>
          <a:lstStyle>
            <a:lvl1pPr marL="0" indent="0" algn="ctr">
              <a:buNone/>
              <a:defRPr sz="1800"/>
            </a:lvl1pPr>
          </a:lstStyle>
          <a:p>
            <a:r>
              <a:rPr lang="en-US" dirty="0" smtClean="0"/>
              <a:t>Click Icon to add picture</a:t>
            </a:r>
            <a:endParaRPr lang="en-US" dirty="0"/>
          </a:p>
        </p:txBody>
      </p:sp>
      <p:sp>
        <p:nvSpPr>
          <p:cNvPr id="17" name="Text Placeholder 3"/>
          <p:cNvSpPr>
            <a:spLocks noGrp="1"/>
          </p:cNvSpPr>
          <p:nvPr>
            <p:ph type="body" sz="quarter" idx="18"/>
          </p:nvPr>
        </p:nvSpPr>
        <p:spPr>
          <a:xfrm>
            <a:off x="6202517" y="1674775"/>
            <a:ext cx="2149746" cy="1858809"/>
          </a:xfrm>
        </p:spPr>
        <p:txBody>
          <a:bodyPr anchor="ctr">
            <a:noAutofit/>
          </a:bodyPr>
          <a:lstStyle>
            <a:lvl1pPr marL="0" indent="0">
              <a:spcBef>
                <a:spcPts val="0"/>
              </a:spcBef>
              <a:buFont typeface="Arial" panose="020B0604020202020204" pitchFamily="34" charset="0"/>
              <a:buNone/>
              <a:defRPr sz="1800"/>
            </a:lvl1pPr>
            <a:lvl2pPr marL="457189" indent="0">
              <a:buFont typeface="Arial" panose="020B0604020202020204" pitchFamily="34" charset="0"/>
              <a:buNone/>
              <a:defRPr sz="1800"/>
            </a:lvl2pPr>
            <a:lvl3pPr marL="914377" indent="0">
              <a:buFont typeface="Arial" panose="020B0604020202020204" pitchFamily="34" charset="0"/>
              <a:buNone/>
              <a:defRPr sz="1800"/>
            </a:lvl3pPr>
            <a:lvl4pPr marL="1371566" indent="0">
              <a:buFont typeface="Arial" panose="020B0604020202020204" pitchFamily="34" charset="0"/>
              <a:buNone/>
              <a:defRPr sz="1800"/>
            </a:lvl4pPr>
            <a:lvl5pPr marL="1828754" indent="0">
              <a:buFont typeface="Arial" panose="020B0604020202020204" pitchFamily="34" charset="0"/>
              <a:buNone/>
              <a:defRPr sz="1800"/>
            </a:lvl5pPr>
          </a:lstStyle>
          <a:p>
            <a:pPr lvl="0"/>
            <a:r>
              <a:rPr lang="en-US" smtClean="0"/>
              <a:t>Click to edit Master text styles</a:t>
            </a:r>
          </a:p>
        </p:txBody>
      </p:sp>
      <p:sp>
        <p:nvSpPr>
          <p:cNvPr id="18" name="Picture Placeholder 2"/>
          <p:cNvSpPr>
            <a:spLocks noGrp="1"/>
          </p:cNvSpPr>
          <p:nvPr>
            <p:ph type="pic" sz="quarter" idx="19" hasCustomPrompt="1"/>
          </p:nvPr>
        </p:nvSpPr>
        <p:spPr>
          <a:xfrm>
            <a:off x="4649855" y="3939364"/>
            <a:ext cx="1394107" cy="1858809"/>
          </a:xfrm>
          <a:prstGeom prst="rect">
            <a:avLst/>
          </a:prstGeom>
          <a:solidFill>
            <a:schemeClr val="bg1"/>
          </a:solidFill>
          <a:ln w="28575">
            <a:noFill/>
          </a:ln>
        </p:spPr>
        <p:txBody>
          <a:bodyPr anchor="ctr">
            <a:normAutofit/>
          </a:bodyPr>
          <a:lstStyle>
            <a:lvl1pPr marL="0" indent="0" algn="ctr">
              <a:buNone/>
              <a:defRPr sz="1800"/>
            </a:lvl1pPr>
          </a:lstStyle>
          <a:p>
            <a:r>
              <a:rPr lang="en-US" dirty="0" smtClean="0"/>
              <a:t>Click Icon to add picture</a:t>
            </a:r>
            <a:endParaRPr lang="en-US" dirty="0"/>
          </a:p>
        </p:txBody>
      </p:sp>
      <p:sp>
        <p:nvSpPr>
          <p:cNvPr id="19" name="Text Placeholder 3"/>
          <p:cNvSpPr>
            <a:spLocks noGrp="1"/>
          </p:cNvSpPr>
          <p:nvPr>
            <p:ph type="body" sz="quarter" idx="20"/>
          </p:nvPr>
        </p:nvSpPr>
        <p:spPr>
          <a:xfrm>
            <a:off x="6202517" y="3939363"/>
            <a:ext cx="2149746" cy="1858809"/>
          </a:xfrm>
        </p:spPr>
        <p:txBody>
          <a:bodyPr anchor="ctr">
            <a:noAutofit/>
          </a:bodyPr>
          <a:lstStyle>
            <a:lvl1pPr marL="0" indent="0">
              <a:spcBef>
                <a:spcPts val="0"/>
              </a:spcBef>
              <a:buFont typeface="Arial" panose="020B0604020202020204" pitchFamily="34" charset="0"/>
              <a:buNone/>
              <a:defRPr sz="1800"/>
            </a:lvl1pPr>
            <a:lvl2pPr marL="457189" indent="0">
              <a:buFont typeface="Arial" panose="020B0604020202020204" pitchFamily="34" charset="0"/>
              <a:buNone/>
              <a:defRPr sz="1800"/>
            </a:lvl2pPr>
            <a:lvl3pPr marL="914377" indent="0">
              <a:buFont typeface="Arial" panose="020B0604020202020204" pitchFamily="34" charset="0"/>
              <a:buNone/>
              <a:defRPr sz="1800"/>
            </a:lvl3pPr>
            <a:lvl4pPr marL="1371566" indent="0">
              <a:buFont typeface="Arial" panose="020B0604020202020204" pitchFamily="34" charset="0"/>
              <a:buNone/>
              <a:defRPr sz="1800"/>
            </a:lvl4pPr>
            <a:lvl5pPr marL="1828754" indent="0">
              <a:buFont typeface="Arial" panose="020B0604020202020204" pitchFamily="34" charset="0"/>
              <a:buNone/>
              <a:defRPr sz="1800"/>
            </a:lvl5pPr>
          </a:lstStyle>
          <a:p>
            <a:pPr lvl="0"/>
            <a:r>
              <a:rPr lang="en-US" smtClean="0"/>
              <a:t>Click to edit Master text styles</a:t>
            </a:r>
          </a:p>
        </p:txBody>
      </p:sp>
      <p:sp>
        <p:nvSpPr>
          <p:cNvPr id="8" name="Rectangle 7"/>
          <p:cNvSpPr/>
          <p:nvPr userDrawn="1"/>
        </p:nvSpPr>
        <p:spPr>
          <a:xfrm>
            <a:off x="0" y="1216025"/>
            <a:ext cx="9144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Date Placeholder 3"/>
          <p:cNvSpPr>
            <a:spLocks noGrp="1"/>
          </p:cNvSpPr>
          <p:nvPr>
            <p:ph type="dt" sz="half" idx="10"/>
          </p:nvPr>
        </p:nvSpPr>
        <p:spPr/>
        <p:txBody>
          <a:bodyPr/>
          <a:lstStyle/>
          <a:p>
            <a:fld id="{1815FB38-58F3-410A-8DA4-4B706967601F}" type="datetime1">
              <a:rPr lang="en-US" smtClean="0"/>
              <a:t>8/29/2019</a:t>
            </a:fld>
            <a:endParaRPr lang="en-US" dirty="0"/>
          </a:p>
        </p:txBody>
      </p:sp>
      <p:sp>
        <p:nvSpPr>
          <p:cNvPr id="20" name="Footer Placeholder 4"/>
          <p:cNvSpPr>
            <a:spLocks noGrp="1"/>
          </p:cNvSpPr>
          <p:nvPr>
            <p:ph type="ftr" sz="quarter" idx="3"/>
          </p:nvPr>
        </p:nvSpPr>
        <p:spPr>
          <a:xfrm>
            <a:off x="2476634" y="6356352"/>
            <a:ext cx="4190735" cy="365125"/>
          </a:xfrm>
          <a:prstGeom prst="rect">
            <a:avLst/>
          </a:prstGeom>
        </p:spPr>
        <p:txBody>
          <a:bodyPr anchor="ctr"/>
          <a:lstStyle>
            <a:lvl1pPr algn="ctr">
              <a:defRPr sz="1200">
                <a:solidFill>
                  <a:schemeClr val="tx2"/>
                </a:solidFill>
              </a:defRPr>
            </a:lvl1pPr>
          </a:lstStyle>
          <a:p>
            <a:r>
              <a:rPr lang="en-US" dirty="0" smtClean="0"/>
              <a:t>mndot.gov</a:t>
            </a:r>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402069332"/>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eam Page Duo Gray Horizontal">
    <p:spTree>
      <p:nvGrpSpPr>
        <p:cNvPr id="1" name=""/>
        <p:cNvGrpSpPr/>
        <p:nvPr/>
      </p:nvGrpSpPr>
      <p:grpSpPr>
        <a:xfrm>
          <a:off x="0" y="0"/>
          <a:ext cx="0" cy="0"/>
          <a:chOff x="0" y="0"/>
          <a:chExt cx="0" cy="0"/>
        </a:xfrm>
      </p:grpSpPr>
      <p:sp>
        <p:nvSpPr>
          <p:cNvPr id="8" name="Rectangle 7"/>
          <p:cNvSpPr/>
          <p:nvPr userDrawn="1"/>
        </p:nvSpPr>
        <p:spPr>
          <a:xfrm>
            <a:off x="0" y="0"/>
            <a:ext cx="9144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 name="Title 1"/>
          <p:cNvSpPr>
            <a:spLocks noGrp="1"/>
          </p:cNvSpPr>
          <p:nvPr>
            <p:ph type="title" hasCustomPrompt="1"/>
          </p:nvPr>
        </p:nvSpPr>
        <p:spPr>
          <a:xfrm>
            <a:off x="628650" y="152400"/>
            <a:ext cx="7886700" cy="914400"/>
          </a:xfrm>
        </p:spPr>
        <p:txBody>
          <a:bodyPr>
            <a:normAutofit/>
          </a:bodyPr>
          <a:lstStyle>
            <a:lvl1pPr algn="r">
              <a:defRPr sz="3600">
                <a:solidFill>
                  <a:schemeClr val="bg1"/>
                </a:solidFill>
              </a:defRPr>
            </a:lvl1pPr>
          </a:lstStyle>
          <a:p>
            <a:r>
              <a:rPr lang="en-US" dirty="0" smtClean="0"/>
              <a:t>Click to edit title</a:t>
            </a:r>
            <a:endParaRPr lang="en-US" dirty="0"/>
          </a:p>
        </p:txBody>
      </p:sp>
      <p:sp>
        <p:nvSpPr>
          <p:cNvPr id="17" name="Rectangle 16"/>
          <p:cNvSpPr/>
          <p:nvPr userDrawn="1"/>
        </p:nvSpPr>
        <p:spPr>
          <a:xfrm>
            <a:off x="0" y="1216024"/>
            <a:ext cx="9144000" cy="4987926"/>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9" name="Picture Placeholder 2"/>
          <p:cNvSpPr>
            <a:spLocks noGrp="1"/>
          </p:cNvSpPr>
          <p:nvPr>
            <p:ph type="pic" sz="quarter" idx="13" hasCustomPrompt="1"/>
          </p:nvPr>
        </p:nvSpPr>
        <p:spPr>
          <a:xfrm>
            <a:off x="628650" y="2571731"/>
            <a:ext cx="1528763" cy="16345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smtClean="0"/>
              <a:t>Click Icon to add picture</a:t>
            </a:r>
            <a:endParaRPr lang="en-US" dirty="0"/>
          </a:p>
        </p:txBody>
      </p:sp>
      <p:sp>
        <p:nvSpPr>
          <p:cNvPr id="24" name="Text Placeholder 3"/>
          <p:cNvSpPr>
            <a:spLocks noGrp="1"/>
          </p:cNvSpPr>
          <p:nvPr>
            <p:ph type="body" sz="quarter" idx="16"/>
          </p:nvPr>
        </p:nvSpPr>
        <p:spPr>
          <a:xfrm>
            <a:off x="2279333" y="2571731"/>
            <a:ext cx="2149746" cy="1858809"/>
          </a:xfrm>
        </p:spPr>
        <p:txBody>
          <a:bodyPr anchor="ctr">
            <a:noAutofit/>
          </a:bodyPr>
          <a:lstStyle>
            <a:lvl1pPr marL="0" indent="0">
              <a:spcBef>
                <a:spcPts val="0"/>
              </a:spcBef>
              <a:buFont typeface="Arial" panose="020B0604020202020204" pitchFamily="34" charset="0"/>
              <a:buNone/>
              <a:defRPr sz="1800"/>
            </a:lvl1pPr>
            <a:lvl2pPr marL="457189" indent="0">
              <a:buFont typeface="Arial" panose="020B0604020202020204" pitchFamily="34" charset="0"/>
              <a:buNone/>
              <a:defRPr sz="1800"/>
            </a:lvl2pPr>
            <a:lvl3pPr marL="914377" indent="0">
              <a:buFont typeface="Arial" panose="020B0604020202020204" pitchFamily="34" charset="0"/>
              <a:buNone/>
              <a:defRPr sz="1800"/>
            </a:lvl3pPr>
            <a:lvl4pPr marL="1371566" indent="0">
              <a:buFont typeface="Arial" panose="020B0604020202020204" pitchFamily="34" charset="0"/>
              <a:buNone/>
              <a:defRPr sz="1800"/>
            </a:lvl4pPr>
            <a:lvl5pPr marL="1828754" indent="0">
              <a:buFont typeface="Arial" panose="020B0604020202020204" pitchFamily="34" charset="0"/>
              <a:buNone/>
              <a:defRPr sz="1800"/>
            </a:lvl5pPr>
          </a:lstStyle>
          <a:p>
            <a:pPr lvl="0"/>
            <a:r>
              <a:rPr lang="en-US" smtClean="0"/>
              <a:t>Click to edit Master text styles</a:t>
            </a:r>
          </a:p>
        </p:txBody>
      </p:sp>
      <p:sp>
        <p:nvSpPr>
          <p:cNvPr id="25" name="Picture Placeholder 2"/>
          <p:cNvSpPr>
            <a:spLocks noGrp="1"/>
          </p:cNvSpPr>
          <p:nvPr>
            <p:ph type="pic" sz="quarter" idx="17" hasCustomPrompt="1"/>
          </p:nvPr>
        </p:nvSpPr>
        <p:spPr>
          <a:xfrm>
            <a:off x="4649855" y="2571731"/>
            <a:ext cx="1552662" cy="16345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smtClean="0"/>
              <a:t>Click Icon to add picture</a:t>
            </a:r>
            <a:endParaRPr lang="en-US" dirty="0"/>
          </a:p>
        </p:txBody>
      </p:sp>
      <p:sp>
        <p:nvSpPr>
          <p:cNvPr id="26" name="Text Placeholder 3"/>
          <p:cNvSpPr>
            <a:spLocks noGrp="1"/>
          </p:cNvSpPr>
          <p:nvPr>
            <p:ph type="body" sz="quarter" idx="18"/>
          </p:nvPr>
        </p:nvSpPr>
        <p:spPr>
          <a:xfrm>
            <a:off x="6385397" y="2571731"/>
            <a:ext cx="2149746" cy="1858809"/>
          </a:xfrm>
        </p:spPr>
        <p:txBody>
          <a:bodyPr anchor="ctr">
            <a:noAutofit/>
          </a:bodyPr>
          <a:lstStyle>
            <a:lvl1pPr marL="0" indent="0">
              <a:spcBef>
                <a:spcPts val="0"/>
              </a:spcBef>
              <a:buFont typeface="Arial" panose="020B0604020202020204" pitchFamily="34" charset="0"/>
              <a:buNone/>
              <a:defRPr sz="1800"/>
            </a:lvl1pPr>
            <a:lvl2pPr marL="457189" indent="0">
              <a:buFont typeface="Arial" panose="020B0604020202020204" pitchFamily="34" charset="0"/>
              <a:buNone/>
              <a:defRPr sz="1800"/>
            </a:lvl2pPr>
            <a:lvl3pPr marL="914377" indent="0">
              <a:buFont typeface="Arial" panose="020B0604020202020204" pitchFamily="34" charset="0"/>
              <a:buNone/>
              <a:defRPr sz="1800"/>
            </a:lvl3pPr>
            <a:lvl4pPr marL="1371566" indent="0">
              <a:buFont typeface="Arial" panose="020B0604020202020204" pitchFamily="34" charset="0"/>
              <a:buNone/>
              <a:defRPr sz="1800"/>
            </a:lvl4pPr>
            <a:lvl5pPr marL="1828754" indent="0">
              <a:buFont typeface="Arial" panose="020B0604020202020204" pitchFamily="34" charset="0"/>
              <a:buNone/>
              <a:defRPr sz="1800"/>
            </a:lvl5pPr>
          </a:lstStyle>
          <a:p>
            <a:pPr lvl="0"/>
            <a:r>
              <a:rPr lang="en-US" smtClean="0"/>
              <a:t>Click to edit Master text styles</a:t>
            </a:r>
          </a:p>
        </p:txBody>
      </p:sp>
      <p:sp>
        <p:nvSpPr>
          <p:cNvPr id="16" name="Rectangle 15"/>
          <p:cNvSpPr/>
          <p:nvPr userDrawn="1"/>
        </p:nvSpPr>
        <p:spPr>
          <a:xfrm>
            <a:off x="0" y="1216025"/>
            <a:ext cx="9144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Date Placeholder 2"/>
          <p:cNvSpPr>
            <a:spLocks noGrp="1"/>
          </p:cNvSpPr>
          <p:nvPr>
            <p:ph type="dt" sz="half" idx="10"/>
          </p:nvPr>
        </p:nvSpPr>
        <p:spPr/>
        <p:txBody>
          <a:bodyPr/>
          <a:lstStyle/>
          <a:p>
            <a:fld id="{7F519661-29C3-4FE0-9FC3-375A85A42C46}" type="datetime1">
              <a:rPr lang="en-US" smtClean="0"/>
              <a:t>8/29/2019</a:t>
            </a:fld>
            <a:endParaRPr lang="en-US" dirty="0"/>
          </a:p>
        </p:txBody>
      </p:sp>
      <p:sp>
        <p:nvSpPr>
          <p:cNvPr id="20" name="Footer Placeholder 4"/>
          <p:cNvSpPr>
            <a:spLocks noGrp="1"/>
          </p:cNvSpPr>
          <p:nvPr>
            <p:ph type="ftr" sz="quarter" idx="3"/>
          </p:nvPr>
        </p:nvSpPr>
        <p:spPr>
          <a:xfrm>
            <a:off x="2476634" y="6356352"/>
            <a:ext cx="4190735" cy="365125"/>
          </a:xfrm>
          <a:prstGeom prst="rect">
            <a:avLst/>
          </a:prstGeom>
        </p:spPr>
        <p:txBody>
          <a:bodyPr anchor="ctr"/>
          <a:lstStyle>
            <a:lvl1pPr algn="ctr">
              <a:defRPr sz="1200">
                <a:solidFill>
                  <a:schemeClr val="tx2"/>
                </a:solidFill>
              </a:defRPr>
            </a:lvl1pPr>
          </a:lstStyle>
          <a:p>
            <a:r>
              <a:rPr lang="en-US" dirty="0" smtClean="0"/>
              <a:t>mndot.gov</a:t>
            </a:r>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434532930"/>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eam Page 2 Up White BG Horizontal">
    <p:spTree>
      <p:nvGrpSpPr>
        <p:cNvPr id="1" name=""/>
        <p:cNvGrpSpPr/>
        <p:nvPr/>
      </p:nvGrpSpPr>
      <p:grpSpPr>
        <a:xfrm>
          <a:off x="0" y="0"/>
          <a:ext cx="0" cy="0"/>
          <a:chOff x="0" y="0"/>
          <a:chExt cx="0" cy="0"/>
        </a:xfrm>
      </p:grpSpPr>
      <p:sp>
        <p:nvSpPr>
          <p:cNvPr id="7" name="Rectangle 6"/>
          <p:cNvSpPr/>
          <p:nvPr userDrawn="1"/>
        </p:nvSpPr>
        <p:spPr>
          <a:xfrm>
            <a:off x="0" y="0"/>
            <a:ext cx="9144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hasCustomPrompt="1"/>
          </p:nvPr>
        </p:nvSpPr>
        <p:spPr>
          <a:xfrm>
            <a:off x="628650" y="152400"/>
            <a:ext cx="7886700" cy="914400"/>
          </a:xfrm>
        </p:spPr>
        <p:txBody>
          <a:bodyPr>
            <a:normAutofit/>
          </a:bodyPr>
          <a:lstStyle>
            <a:lvl1pPr algn="r">
              <a:defRPr sz="3600">
                <a:solidFill>
                  <a:schemeClr val="bg1"/>
                </a:solidFill>
              </a:defRPr>
            </a:lvl1pPr>
          </a:lstStyle>
          <a:p>
            <a:r>
              <a:rPr lang="en-US" dirty="0" smtClean="0"/>
              <a:t>Click to edit title</a:t>
            </a:r>
            <a:endParaRPr lang="en-US" dirty="0"/>
          </a:p>
        </p:txBody>
      </p:sp>
      <p:sp>
        <p:nvSpPr>
          <p:cNvPr id="8" name="Rectangle 7"/>
          <p:cNvSpPr/>
          <p:nvPr userDrawn="1"/>
        </p:nvSpPr>
        <p:spPr>
          <a:xfrm>
            <a:off x="0" y="1216025"/>
            <a:ext cx="9144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Picture Placeholder 2"/>
          <p:cNvSpPr>
            <a:spLocks noGrp="1"/>
          </p:cNvSpPr>
          <p:nvPr>
            <p:ph type="pic" sz="quarter" idx="13" hasCustomPrompt="1"/>
          </p:nvPr>
        </p:nvSpPr>
        <p:spPr>
          <a:xfrm>
            <a:off x="604750" y="2800331"/>
            <a:ext cx="1394107" cy="1858809"/>
          </a:xfrm>
          <a:prstGeom prst="rect">
            <a:avLst/>
          </a:prstGeom>
          <a:solidFill>
            <a:schemeClr val="bg1"/>
          </a:solidFill>
          <a:ln w="28575">
            <a:noFill/>
          </a:ln>
        </p:spPr>
        <p:txBody>
          <a:bodyPr anchor="ctr">
            <a:normAutofit/>
          </a:bodyPr>
          <a:lstStyle>
            <a:lvl1pPr marL="0" indent="0" algn="ctr">
              <a:buNone/>
              <a:defRPr sz="1800"/>
            </a:lvl1pPr>
          </a:lstStyle>
          <a:p>
            <a:r>
              <a:rPr lang="en-US" dirty="0" smtClean="0"/>
              <a:t>Click Icon to add picture</a:t>
            </a:r>
            <a:endParaRPr lang="en-US" dirty="0"/>
          </a:p>
        </p:txBody>
      </p:sp>
      <p:sp>
        <p:nvSpPr>
          <p:cNvPr id="15" name="Text Placeholder 3"/>
          <p:cNvSpPr>
            <a:spLocks noGrp="1"/>
          </p:cNvSpPr>
          <p:nvPr>
            <p:ph type="body" sz="quarter" idx="16"/>
          </p:nvPr>
        </p:nvSpPr>
        <p:spPr>
          <a:xfrm>
            <a:off x="2157413" y="2800331"/>
            <a:ext cx="2149746" cy="1858809"/>
          </a:xfrm>
        </p:spPr>
        <p:txBody>
          <a:bodyPr anchor="ctr">
            <a:noAutofit/>
          </a:bodyPr>
          <a:lstStyle>
            <a:lvl1pPr marL="0" indent="0">
              <a:spcBef>
                <a:spcPts val="0"/>
              </a:spcBef>
              <a:buFont typeface="Arial" panose="020B0604020202020204" pitchFamily="34" charset="0"/>
              <a:buNone/>
              <a:defRPr sz="1800"/>
            </a:lvl1pPr>
            <a:lvl2pPr marL="457189" indent="0">
              <a:buFont typeface="Arial" panose="020B0604020202020204" pitchFamily="34" charset="0"/>
              <a:buNone/>
              <a:defRPr sz="1800"/>
            </a:lvl2pPr>
            <a:lvl3pPr marL="914377" indent="0">
              <a:buFont typeface="Arial" panose="020B0604020202020204" pitchFamily="34" charset="0"/>
              <a:buNone/>
              <a:defRPr sz="1800"/>
            </a:lvl3pPr>
            <a:lvl4pPr marL="1371566" indent="0">
              <a:buFont typeface="Arial" panose="020B0604020202020204" pitchFamily="34" charset="0"/>
              <a:buNone/>
              <a:defRPr sz="1800"/>
            </a:lvl4pPr>
            <a:lvl5pPr marL="1828754" indent="0">
              <a:buFont typeface="Arial" panose="020B0604020202020204" pitchFamily="34" charset="0"/>
              <a:buNone/>
              <a:defRPr sz="1800"/>
            </a:lvl5pPr>
          </a:lstStyle>
          <a:p>
            <a:pPr lvl="0"/>
            <a:r>
              <a:rPr lang="en-US" smtClean="0"/>
              <a:t>Click to edit Master text styles</a:t>
            </a:r>
          </a:p>
        </p:txBody>
      </p:sp>
      <p:sp>
        <p:nvSpPr>
          <p:cNvPr id="16" name="Picture Placeholder 2"/>
          <p:cNvSpPr>
            <a:spLocks noGrp="1"/>
          </p:cNvSpPr>
          <p:nvPr>
            <p:ph type="pic" sz="quarter" idx="17" hasCustomPrompt="1"/>
          </p:nvPr>
        </p:nvSpPr>
        <p:spPr>
          <a:xfrm>
            <a:off x="4649855" y="2800331"/>
            <a:ext cx="1394107" cy="1858809"/>
          </a:xfrm>
          <a:prstGeom prst="rect">
            <a:avLst/>
          </a:prstGeom>
          <a:solidFill>
            <a:schemeClr val="bg1"/>
          </a:solidFill>
          <a:ln w="28575">
            <a:noFill/>
          </a:ln>
        </p:spPr>
        <p:txBody>
          <a:bodyPr anchor="ctr">
            <a:normAutofit/>
          </a:bodyPr>
          <a:lstStyle>
            <a:lvl1pPr marL="0" indent="0" algn="ctr">
              <a:buNone/>
              <a:defRPr sz="1800"/>
            </a:lvl1pPr>
          </a:lstStyle>
          <a:p>
            <a:r>
              <a:rPr lang="en-US" dirty="0" smtClean="0"/>
              <a:t>Click Icon to add picture</a:t>
            </a:r>
            <a:endParaRPr lang="en-US" dirty="0"/>
          </a:p>
        </p:txBody>
      </p:sp>
      <p:sp>
        <p:nvSpPr>
          <p:cNvPr id="17" name="Text Placeholder 3"/>
          <p:cNvSpPr>
            <a:spLocks noGrp="1"/>
          </p:cNvSpPr>
          <p:nvPr>
            <p:ph type="body" sz="quarter" idx="18"/>
          </p:nvPr>
        </p:nvSpPr>
        <p:spPr>
          <a:xfrm>
            <a:off x="6202517" y="2800331"/>
            <a:ext cx="2149746" cy="1858809"/>
          </a:xfrm>
        </p:spPr>
        <p:txBody>
          <a:bodyPr anchor="ctr">
            <a:noAutofit/>
          </a:bodyPr>
          <a:lstStyle>
            <a:lvl1pPr marL="0" indent="0">
              <a:spcBef>
                <a:spcPts val="0"/>
              </a:spcBef>
              <a:buFont typeface="Arial" panose="020B0604020202020204" pitchFamily="34" charset="0"/>
              <a:buNone/>
              <a:defRPr sz="1800"/>
            </a:lvl1pPr>
            <a:lvl2pPr marL="457189" indent="0">
              <a:buFont typeface="Arial" panose="020B0604020202020204" pitchFamily="34" charset="0"/>
              <a:buNone/>
              <a:defRPr sz="1800"/>
            </a:lvl2pPr>
            <a:lvl3pPr marL="914377" indent="0">
              <a:buFont typeface="Arial" panose="020B0604020202020204" pitchFamily="34" charset="0"/>
              <a:buNone/>
              <a:defRPr sz="1800"/>
            </a:lvl3pPr>
            <a:lvl4pPr marL="1371566" indent="0">
              <a:buFont typeface="Arial" panose="020B0604020202020204" pitchFamily="34" charset="0"/>
              <a:buNone/>
              <a:defRPr sz="1800"/>
            </a:lvl4pPr>
            <a:lvl5pPr marL="1828754" indent="0">
              <a:buFont typeface="Arial" panose="020B0604020202020204" pitchFamily="34" charset="0"/>
              <a:buNone/>
              <a:defRPr sz="1800"/>
            </a:lvl5pPr>
          </a:lstStyle>
          <a:p>
            <a:pPr lvl="0"/>
            <a:r>
              <a:rPr lang="en-US" smtClean="0"/>
              <a:t>Click to edit Master text styles</a:t>
            </a:r>
          </a:p>
        </p:txBody>
      </p:sp>
      <p:sp>
        <p:nvSpPr>
          <p:cNvPr id="4" name="Date Placeholder 3"/>
          <p:cNvSpPr>
            <a:spLocks noGrp="1"/>
          </p:cNvSpPr>
          <p:nvPr>
            <p:ph type="dt" sz="half" idx="10"/>
          </p:nvPr>
        </p:nvSpPr>
        <p:spPr/>
        <p:txBody>
          <a:bodyPr/>
          <a:lstStyle/>
          <a:p>
            <a:fld id="{0366E0EA-2D80-452F-9963-33FA7A36BC09}" type="datetime1">
              <a:rPr lang="en-US" smtClean="0"/>
              <a:t>8/29/2019</a:t>
            </a:fld>
            <a:endParaRPr lang="en-US" dirty="0"/>
          </a:p>
        </p:txBody>
      </p:sp>
      <p:sp>
        <p:nvSpPr>
          <p:cNvPr id="20" name="Footer Placeholder 4"/>
          <p:cNvSpPr>
            <a:spLocks noGrp="1"/>
          </p:cNvSpPr>
          <p:nvPr>
            <p:ph type="ftr" sz="quarter" idx="3"/>
          </p:nvPr>
        </p:nvSpPr>
        <p:spPr>
          <a:xfrm>
            <a:off x="2476634" y="6356352"/>
            <a:ext cx="4190735" cy="365125"/>
          </a:xfrm>
          <a:prstGeom prst="rect">
            <a:avLst/>
          </a:prstGeom>
        </p:spPr>
        <p:txBody>
          <a:bodyPr anchor="ctr"/>
          <a:lstStyle>
            <a:lvl1pPr algn="ctr">
              <a:defRPr sz="1200">
                <a:solidFill>
                  <a:schemeClr val="tx2"/>
                </a:solidFill>
              </a:defRPr>
            </a:lvl1pPr>
          </a:lstStyle>
          <a:p>
            <a:r>
              <a:rPr lang="en-US" dirty="0" smtClean="0"/>
              <a:t>mndot.gov</a:t>
            </a:r>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922812960"/>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Big Image - Red Title">
    <p:bg>
      <p:bgPr>
        <a:solidFill>
          <a:schemeClr val="bg1"/>
        </a:solidFill>
        <a:effectLst/>
      </p:bgPr>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1" y="5638801"/>
            <a:ext cx="9144000" cy="1219200"/>
          </a:xfrm>
          <a:solidFill>
            <a:srgbClr val="003865">
              <a:alpha val="87843"/>
            </a:srgbClr>
          </a:solidFill>
        </p:spPr>
        <p:txBody>
          <a:bodyPr>
            <a:normAutofit/>
          </a:bodyPr>
          <a:lstStyle>
            <a:lvl1pPr algn="ctr">
              <a:defRPr sz="3600">
                <a:solidFill>
                  <a:schemeClr val="bg1"/>
                </a:solidFill>
              </a:defRPr>
            </a:lvl1pPr>
          </a:lstStyle>
          <a:p>
            <a:r>
              <a:rPr lang="en-US" dirty="0" smtClean="0"/>
              <a:t>Click to edit title</a:t>
            </a:r>
            <a:endParaRPr lang="en-US" dirty="0"/>
          </a:p>
        </p:txBody>
      </p:sp>
      <p:sp>
        <p:nvSpPr>
          <p:cNvPr id="4" name="Picture Placeholder 12"/>
          <p:cNvSpPr>
            <a:spLocks noGrp="1"/>
          </p:cNvSpPr>
          <p:nvPr>
            <p:ph type="pic" sz="quarter" idx="10"/>
          </p:nvPr>
        </p:nvSpPr>
        <p:spPr>
          <a:xfrm>
            <a:off x="0" y="2"/>
            <a:ext cx="9144000" cy="6857998"/>
          </a:xfrm>
        </p:spPr>
        <p:txBody>
          <a:bodyPr/>
          <a:lstStyle/>
          <a:p>
            <a:r>
              <a:rPr lang="en-US" smtClean="0"/>
              <a:t>Click icon to add picture</a:t>
            </a:r>
            <a:endParaRPr lang="en-US"/>
          </a:p>
        </p:txBody>
      </p:sp>
    </p:spTree>
    <p:extLst>
      <p:ext uri="{BB962C8B-B14F-4D97-AF65-F5344CB8AC3E}">
        <p14:creationId xmlns:p14="http://schemas.microsoft.com/office/powerpoint/2010/main" val="1045112619"/>
      </p:ext>
    </p:extLst>
  </p:cSld>
  <p:clrMapOvr>
    <a:masterClrMapping/>
  </p:clrMapOvr>
  <p:timing>
    <p:tnLst>
      <p:par>
        <p:cTn id="1" dur="indefinite" restart="never" nodeType="tmRoot"/>
      </p:par>
    </p:tnLst>
  </p:timing>
  <p:hf sldNum="0"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Big Image - Black Title">
    <p:bg>
      <p:bgPr>
        <a:solidFill>
          <a:schemeClr val="bg1"/>
        </a:solidFill>
        <a:effectLst/>
      </p:bgPr>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1" y="5638801"/>
            <a:ext cx="9144000" cy="1219200"/>
          </a:xfrm>
          <a:solidFill>
            <a:srgbClr val="0D0D0D">
              <a:alpha val="87843"/>
            </a:srgbClr>
          </a:solidFill>
        </p:spPr>
        <p:txBody>
          <a:bodyPr>
            <a:normAutofit/>
          </a:bodyPr>
          <a:lstStyle>
            <a:lvl1pPr algn="ctr">
              <a:defRPr sz="3600">
                <a:solidFill>
                  <a:schemeClr val="bg1"/>
                </a:solidFill>
              </a:defRPr>
            </a:lvl1pPr>
          </a:lstStyle>
          <a:p>
            <a:r>
              <a:rPr lang="en-US" dirty="0" smtClean="0"/>
              <a:t>Click to edit title</a:t>
            </a:r>
            <a:endParaRPr lang="en-US" dirty="0"/>
          </a:p>
        </p:txBody>
      </p:sp>
      <p:sp>
        <p:nvSpPr>
          <p:cNvPr id="4" name="Picture Placeholder 12"/>
          <p:cNvSpPr>
            <a:spLocks noGrp="1"/>
          </p:cNvSpPr>
          <p:nvPr>
            <p:ph type="pic" sz="quarter" idx="10"/>
          </p:nvPr>
        </p:nvSpPr>
        <p:spPr>
          <a:xfrm>
            <a:off x="0" y="4"/>
            <a:ext cx="9144000" cy="6857999"/>
          </a:xfrm>
        </p:spPr>
        <p:txBody>
          <a:bodyPr/>
          <a:lstStyle/>
          <a:p>
            <a:r>
              <a:rPr lang="en-US" smtClean="0"/>
              <a:t>Click icon to add picture</a:t>
            </a:r>
            <a:endParaRPr lang="en-US"/>
          </a:p>
        </p:txBody>
      </p:sp>
    </p:spTree>
    <p:extLst>
      <p:ext uri="{BB962C8B-B14F-4D97-AF65-F5344CB8AC3E}">
        <p14:creationId xmlns:p14="http://schemas.microsoft.com/office/powerpoint/2010/main" val="3297887301"/>
      </p:ext>
    </p:extLst>
  </p:cSld>
  <p:clrMapOvr>
    <a:masterClrMapping/>
  </p:clrMapOvr>
  <p:timing>
    <p:tnLst>
      <p:par>
        <p:cTn id="1" dur="indefinite" restart="never" nodeType="tmRoot"/>
      </p:par>
    </p:tnLst>
  </p:timing>
  <p:hf sldNum="0"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Big Image - Blue Title">
    <p:bg>
      <p:bgPr>
        <a:solidFill>
          <a:schemeClr val="bg1"/>
        </a:solidFill>
        <a:effectLst/>
      </p:bgPr>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1" y="5638800"/>
            <a:ext cx="9144000" cy="1219200"/>
          </a:xfrm>
          <a:solidFill>
            <a:srgbClr val="78BE21">
              <a:alpha val="87843"/>
            </a:srgbClr>
          </a:solidFill>
        </p:spPr>
        <p:txBody>
          <a:bodyPr>
            <a:normAutofit/>
          </a:bodyPr>
          <a:lstStyle>
            <a:lvl1pPr algn="ctr">
              <a:defRPr sz="3600">
                <a:solidFill>
                  <a:schemeClr val="tx2"/>
                </a:solidFill>
              </a:defRPr>
            </a:lvl1pPr>
          </a:lstStyle>
          <a:p>
            <a:r>
              <a:rPr lang="en-US" dirty="0" smtClean="0"/>
              <a:t>Click to edit title</a:t>
            </a:r>
            <a:endParaRPr lang="en-US" dirty="0"/>
          </a:p>
        </p:txBody>
      </p:sp>
      <p:sp>
        <p:nvSpPr>
          <p:cNvPr id="4" name="Picture Placeholder 12"/>
          <p:cNvSpPr>
            <a:spLocks noGrp="1"/>
          </p:cNvSpPr>
          <p:nvPr>
            <p:ph type="pic" sz="quarter" idx="10"/>
          </p:nvPr>
        </p:nvSpPr>
        <p:spPr>
          <a:xfrm>
            <a:off x="0" y="4"/>
            <a:ext cx="9144000" cy="6857999"/>
          </a:xfrm>
        </p:spPr>
        <p:txBody>
          <a:bodyPr/>
          <a:lstStyle/>
          <a:p>
            <a:r>
              <a:rPr lang="en-US" smtClean="0"/>
              <a:t>Click icon to add picture</a:t>
            </a:r>
            <a:endParaRPr lang="en-US"/>
          </a:p>
        </p:txBody>
      </p:sp>
    </p:spTree>
    <p:extLst>
      <p:ext uri="{BB962C8B-B14F-4D97-AF65-F5344CB8AC3E}">
        <p14:creationId xmlns:p14="http://schemas.microsoft.com/office/powerpoint/2010/main" val="1634237328"/>
      </p:ext>
    </p:extLst>
  </p:cSld>
  <p:clrMapOvr>
    <a:masterClrMapping/>
  </p:clrMapOvr>
  <p:timing>
    <p:tnLst>
      <p:par>
        <p:cTn id="1" dur="indefinite" restart="never" nodeType="tmRoot"/>
      </p:par>
    </p:tnLst>
  </p:timing>
  <p:hf sldNum="0" hdr="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de - Gray Background">
    <p:bg>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12" name="Rectangle 11"/>
          <p:cNvSpPr/>
          <p:nvPr userDrawn="1"/>
        </p:nvSpPr>
        <p:spPr>
          <a:xfrm>
            <a:off x="0" y="0"/>
            <a:ext cx="9144000" cy="11597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5" name="Title 1"/>
          <p:cNvSpPr>
            <a:spLocks noGrp="1"/>
          </p:cNvSpPr>
          <p:nvPr>
            <p:ph type="title" hasCustomPrompt="1"/>
          </p:nvPr>
        </p:nvSpPr>
        <p:spPr>
          <a:xfrm>
            <a:off x="628650" y="152400"/>
            <a:ext cx="7886700" cy="914400"/>
          </a:xfrm>
        </p:spPr>
        <p:txBody>
          <a:bodyPr>
            <a:normAutofit/>
          </a:bodyPr>
          <a:lstStyle>
            <a:lvl1pPr algn="r">
              <a:defRPr sz="3600">
                <a:solidFill>
                  <a:schemeClr val="accent1"/>
                </a:solidFill>
              </a:defRPr>
            </a:lvl1pPr>
          </a:lstStyle>
          <a:p>
            <a:r>
              <a:rPr lang="en-US" dirty="0" smtClean="0"/>
              <a:t>Code Demo (Click to Edit)</a:t>
            </a:r>
            <a:endParaRPr lang="en-US" dirty="0"/>
          </a:p>
        </p:txBody>
      </p:sp>
      <p:sp>
        <p:nvSpPr>
          <p:cNvPr id="10" name="Table Placeholder 8"/>
          <p:cNvSpPr>
            <a:spLocks noGrp="1"/>
          </p:cNvSpPr>
          <p:nvPr>
            <p:ph type="tbl" sz="quarter" idx="13"/>
          </p:nvPr>
        </p:nvSpPr>
        <p:spPr>
          <a:xfrm>
            <a:off x="1524000" y="2233263"/>
            <a:ext cx="6096000" cy="2966751"/>
          </a:xfrm>
        </p:spPr>
        <p:txBody>
          <a:bodyPr/>
          <a:lstStyle/>
          <a:p>
            <a:r>
              <a:rPr lang="en-US" smtClean="0"/>
              <a:t>Click icon to add table</a:t>
            </a:r>
            <a:endParaRPr lang="en-US"/>
          </a:p>
        </p:txBody>
      </p:sp>
    </p:spTree>
    <p:extLst>
      <p:ext uri="{BB962C8B-B14F-4D97-AF65-F5344CB8AC3E}">
        <p14:creationId xmlns:p14="http://schemas.microsoft.com/office/powerpoint/2010/main" val="254906157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hoto)">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0" y="3477837"/>
            <a:ext cx="9144000" cy="1295182"/>
          </a:xfrm>
          <a:solidFill>
            <a:schemeClr val="accent1"/>
          </a:solidFill>
        </p:spPr>
        <p:txBody>
          <a:bodyPr wrap="square" lIns="182880" tIns="91440" rIns="182880" bIns="91440" anchor="ctr">
            <a:normAutofit/>
          </a:bodyPr>
          <a:lstStyle>
            <a:lvl1pPr algn="ctr">
              <a:defRPr sz="3600">
                <a:solidFill>
                  <a:schemeClr val="bg1"/>
                </a:solidFill>
              </a:defRPr>
            </a:lvl1pPr>
          </a:lstStyle>
          <a:p>
            <a:r>
              <a:rPr lang="en-US" dirty="0" smtClean="0"/>
              <a:t>Click to enter the slideshow title</a:t>
            </a:r>
            <a:endParaRPr lang="en-US" dirty="0"/>
          </a:p>
        </p:txBody>
      </p:sp>
      <p:sp>
        <p:nvSpPr>
          <p:cNvPr id="3" name="Rectangle 2"/>
          <p:cNvSpPr/>
          <p:nvPr userDrawn="1"/>
        </p:nvSpPr>
        <p:spPr>
          <a:xfrm>
            <a:off x="0" y="4773022"/>
            <a:ext cx="9144000" cy="2084981"/>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ln>
                <a:noFill/>
              </a:ln>
            </a:endParaRPr>
          </a:p>
        </p:txBody>
      </p:sp>
      <p:sp>
        <p:nvSpPr>
          <p:cNvPr id="12" name="Text Placeholder 10"/>
          <p:cNvSpPr>
            <a:spLocks noGrp="1"/>
          </p:cNvSpPr>
          <p:nvPr>
            <p:ph type="body" sz="quarter" idx="14" hasCustomPrompt="1"/>
          </p:nvPr>
        </p:nvSpPr>
        <p:spPr>
          <a:xfrm>
            <a:off x="2101852" y="5041204"/>
            <a:ext cx="4940300" cy="1097128"/>
          </a:xfrm>
        </p:spPr>
        <p:txBody>
          <a:bodyPr>
            <a:normAutofit/>
          </a:bodyPr>
          <a:lstStyle>
            <a:lvl1pPr marL="0" indent="0" algn="ctr">
              <a:spcBef>
                <a:spcPts val="0"/>
              </a:spcBef>
              <a:buNone/>
              <a:defRPr sz="1800" baseline="0"/>
            </a:lvl1pPr>
          </a:lstStyle>
          <a:p>
            <a:r>
              <a:rPr lang="en-US" sz="1800" dirty="0" err="1" smtClean="0"/>
              <a:t>Firstname</a:t>
            </a:r>
            <a:r>
              <a:rPr lang="en-US" sz="1800" dirty="0" smtClean="0"/>
              <a:t> </a:t>
            </a:r>
            <a:r>
              <a:rPr lang="en-US" sz="1800" dirty="0" err="1" smtClean="0"/>
              <a:t>Lastname</a:t>
            </a:r>
            <a:r>
              <a:rPr lang="en-US" sz="1800" dirty="0" smtClean="0"/>
              <a:t> | Job Title</a:t>
            </a:r>
          </a:p>
          <a:p>
            <a:r>
              <a:rPr lang="en-US" sz="1800" dirty="0" smtClean="0"/>
              <a:t>Date</a:t>
            </a:r>
            <a:endParaRPr lang="en-US" dirty="0"/>
          </a:p>
        </p:txBody>
      </p:sp>
      <p:sp>
        <p:nvSpPr>
          <p:cNvPr id="9" name="Footer Placeholder 4"/>
          <p:cNvSpPr>
            <a:spLocks noGrp="1"/>
          </p:cNvSpPr>
          <p:nvPr>
            <p:ph type="ftr" sz="quarter" idx="3"/>
          </p:nvPr>
        </p:nvSpPr>
        <p:spPr>
          <a:xfrm>
            <a:off x="4690172" y="6138335"/>
            <a:ext cx="4190735" cy="365125"/>
          </a:xfrm>
          <a:prstGeom prst="rect">
            <a:avLst/>
          </a:prstGeom>
        </p:spPr>
        <p:txBody>
          <a:bodyPr anchor="b"/>
          <a:lstStyle>
            <a:lvl1pPr algn="r">
              <a:defRPr sz="1200">
                <a:solidFill>
                  <a:schemeClr val="tx2"/>
                </a:solidFill>
              </a:defRPr>
            </a:lvl1pPr>
          </a:lstStyle>
          <a:p>
            <a:r>
              <a:rPr lang="en-US" dirty="0" smtClean="0"/>
              <a:t>mndot.gov/</a:t>
            </a:r>
            <a:endParaRPr lang="en-US" dirty="0"/>
          </a:p>
        </p:txBody>
      </p:sp>
      <p:sp>
        <p:nvSpPr>
          <p:cNvPr id="6" name="Picture Placeholder 5"/>
          <p:cNvSpPr>
            <a:spLocks noGrp="1"/>
          </p:cNvSpPr>
          <p:nvPr>
            <p:ph type="pic" sz="quarter" idx="17"/>
          </p:nvPr>
        </p:nvSpPr>
        <p:spPr>
          <a:xfrm>
            <a:off x="0" y="0"/>
            <a:ext cx="9144000" cy="3380732"/>
          </a:xfrm>
        </p:spPr>
        <p:txBody>
          <a:bodyPr/>
          <a:lstStyle/>
          <a:p>
            <a:r>
              <a:rPr lang="en-US" smtClean="0"/>
              <a:t>Click icon to add picture</a:t>
            </a:r>
            <a:endParaRPr lang="en-US" dirty="0"/>
          </a:p>
        </p:txBody>
      </p:sp>
      <p:pic>
        <p:nvPicPr>
          <p:cNvPr id="8" name="MN.IT Services Logo"/>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38553" y="6089345"/>
            <a:ext cx="3109319" cy="368429"/>
          </a:xfrm>
          <a:prstGeom prst="rect">
            <a:avLst/>
          </a:prstGeom>
        </p:spPr>
      </p:pic>
    </p:spTree>
    <p:extLst>
      <p:ext uri="{BB962C8B-B14F-4D97-AF65-F5344CB8AC3E}">
        <p14:creationId xmlns:p14="http://schemas.microsoft.com/office/powerpoint/2010/main" val="1788824392"/>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7_Title and Content (Solid Dark)">
    <p:bg>
      <p:bgPr>
        <a:gradFill>
          <a:gsLst>
            <a:gs pos="100000">
              <a:schemeClr val="tx1">
                <a:lumMod val="80000"/>
              </a:schemeClr>
            </a:gs>
            <a:gs pos="63000">
              <a:schemeClr val="tx1"/>
            </a:gs>
            <a:gs pos="86000">
              <a:schemeClr val="tx1">
                <a:lumMod val="9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2" name="Rectangle 11"/>
          <p:cNvSpPr/>
          <p:nvPr userDrawn="1"/>
        </p:nvSpPr>
        <p:spPr>
          <a:xfrm>
            <a:off x="0" y="0"/>
            <a:ext cx="9144000" cy="11597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 name="Title 1"/>
          <p:cNvSpPr>
            <a:spLocks noGrp="1"/>
          </p:cNvSpPr>
          <p:nvPr>
            <p:ph type="title" hasCustomPrompt="1"/>
          </p:nvPr>
        </p:nvSpPr>
        <p:spPr>
          <a:xfrm>
            <a:off x="628650" y="152400"/>
            <a:ext cx="7886700" cy="914400"/>
          </a:xfrm>
        </p:spPr>
        <p:txBody>
          <a:bodyPr>
            <a:normAutofit/>
          </a:bodyPr>
          <a:lstStyle>
            <a:lvl1pPr algn="r">
              <a:defRPr sz="3600">
                <a:solidFill>
                  <a:schemeClr val="accent1"/>
                </a:solidFill>
              </a:defRPr>
            </a:lvl1pPr>
          </a:lstStyle>
          <a:p>
            <a:r>
              <a:rPr lang="en-US" dirty="0" smtClean="0"/>
              <a:t>Code Demo (Click to Edit)</a:t>
            </a:r>
            <a:endParaRPr lang="en-US" dirty="0"/>
          </a:p>
        </p:txBody>
      </p:sp>
      <p:sp>
        <p:nvSpPr>
          <p:cNvPr id="14" name="Table Placeholder 8"/>
          <p:cNvSpPr>
            <a:spLocks noGrp="1"/>
          </p:cNvSpPr>
          <p:nvPr>
            <p:ph type="tbl" sz="quarter" idx="13"/>
          </p:nvPr>
        </p:nvSpPr>
        <p:spPr>
          <a:xfrm>
            <a:off x="1524000" y="2233263"/>
            <a:ext cx="6096000" cy="2966751"/>
          </a:xfrm>
        </p:spPr>
        <p:txBody>
          <a:bodyPr/>
          <a:lstStyle>
            <a:lvl1pPr>
              <a:buClr>
                <a:schemeClr val="accent2"/>
              </a:buClr>
              <a:defRPr>
                <a:solidFill>
                  <a:schemeClr val="bg1"/>
                </a:solidFill>
              </a:defRPr>
            </a:lvl1pPr>
          </a:lstStyle>
          <a:p>
            <a:r>
              <a:rPr lang="en-US" smtClean="0"/>
              <a:t>Click icon to add table</a:t>
            </a:r>
            <a:endParaRPr lang="en-US" dirty="0"/>
          </a:p>
        </p:txBody>
      </p:sp>
      <p:sp>
        <p:nvSpPr>
          <p:cNvPr id="8" name="Date Placeholder 4"/>
          <p:cNvSpPr>
            <a:spLocks noGrp="1"/>
          </p:cNvSpPr>
          <p:nvPr>
            <p:ph type="dt" sz="half" idx="11"/>
          </p:nvPr>
        </p:nvSpPr>
        <p:spPr>
          <a:xfrm>
            <a:off x="628651" y="6356353"/>
            <a:ext cx="1018943" cy="365125"/>
          </a:xfrm>
        </p:spPr>
        <p:txBody>
          <a:bodyPr/>
          <a:lstStyle>
            <a:lvl1pPr>
              <a:defRPr>
                <a:solidFill>
                  <a:schemeClr val="bg1"/>
                </a:solidFill>
              </a:defRPr>
            </a:lvl1pPr>
          </a:lstStyle>
          <a:p>
            <a:fld id="{F4B91AA0-3BA7-4036-A3DA-317C6C4FFA29}" type="datetime1">
              <a:rPr lang="en-US" smtClean="0"/>
              <a:t>8/29/2019</a:t>
            </a:fld>
            <a:endParaRPr lang="en-US" dirty="0"/>
          </a:p>
        </p:txBody>
      </p:sp>
      <p:sp>
        <p:nvSpPr>
          <p:cNvPr id="7" name="Footer Placeholder 4"/>
          <p:cNvSpPr>
            <a:spLocks noGrp="1"/>
          </p:cNvSpPr>
          <p:nvPr>
            <p:ph type="ftr" sz="quarter" idx="3"/>
          </p:nvPr>
        </p:nvSpPr>
        <p:spPr>
          <a:xfrm>
            <a:off x="2476634" y="6356352"/>
            <a:ext cx="4190735" cy="365125"/>
          </a:xfrm>
          <a:prstGeom prst="rect">
            <a:avLst/>
          </a:prstGeom>
        </p:spPr>
        <p:txBody>
          <a:bodyPr anchor="ctr"/>
          <a:lstStyle>
            <a:lvl1pPr algn="ctr">
              <a:defRPr sz="1200">
                <a:solidFill>
                  <a:schemeClr val="bg1"/>
                </a:solidFill>
              </a:defRPr>
            </a:lvl1pPr>
          </a:lstStyle>
          <a:p>
            <a:r>
              <a:rPr lang="en-US" dirty="0" smtClean="0"/>
              <a:t>mndot.gov</a:t>
            </a:r>
            <a:endParaRPr lang="en-US" dirty="0"/>
          </a:p>
        </p:txBody>
      </p:sp>
      <p:sp>
        <p:nvSpPr>
          <p:cNvPr id="9" name="Slide Number Placeholder 6"/>
          <p:cNvSpPr>
            <a:spLocks noGrp="1"/>
          </p:cNvSpPr>
          <p:nvPr>
            <p:ph type="sldNum" sz="quarter" idx="12"/>
          </p:nvPr>
        </p:nvSpPr>
        <p:spPr>
          <a:xfrm>
            <a:off x="7418350" y="6356353"/>
            <a:ext cx="1097001"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130512842"/>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5_Title and Content (Solid Dark)">
    <p:bg>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Title 1"/>
          <p:cNvSpPr>
            <a:spLocks noGrp="1"/>
          </p:cNvSpPr>
          <p:nvPr>
            <p:ph type="title" hasCustomPrompt="1"/>
          </p:nvPr>
        </p:nvSpPr>
        <p:spPr>
          <a:xfrm>
            <a:off x="611924" y="287066"/>
            <a:ext cx="2641445" cy="2734914"/>
          </a:xfrm>
        </p:spPr>
        <p:txBody>
          <a:bodyPr/>
          <a:lstStyle>
            <a:lvl1pPr>
              <a:defRPr b="0">
                <a:solidFill>
                  <a:schemeClr val="accent2"/>
                </a:solidFill>
              </a:defRPr>
            </a:lvl1pPr>
          </a:lstStyle>
          <a:p>
            <a:r>
              <a:rPr lang="en-US" dirty="0" smtClean="0"/>
              <a:t>Click to edit title</a:t>
            </a:r>
            <a:endParaRPr lang="en-US" dirty="0"/>
          </a:p>
        </p:txBody>
      </p:sp>
      <p:sp>
        <p:nvSpPr>
          <p:cNvPr id="15" name="Text Placeholder 3"/>
          <p:cNvSpPr>
            <a:spLocks noGrp="1"/>
          </p:cNvSpPr>
          <p:nvPr>
            <p:ph type="body" sz="quarter" idx="13"/>
          </p:nvPr>
        </p:nvSpPr>
        <p:spPr>
          <a:xfrm>
            <a:off x="611983" y="3211516"/>
            <a:ext cx="2641387" cy="2475609"/>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14" name="Picture 1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732590" y="504859"/>
            <a:ext cx="5127715" cy="3847686"/>
          </a:xfrm>
          <a:prstGeom prst="rect">
            <a:avLst/>
          </a:prstGeom>
          <a:ln>
            <a:noFill/>
          </a:ln>
          <a:effectLst>
            <a:outerShdw blurRad="292100" dist="139700" dir="2700000" algn="tl" rotWithShape="0">
              <a:srgbClr val="333333">
                <a:alpha val="65000"/>
              </a:srgbClr>
            </a:outerShdw>
          </a:effectLst>
        </p:spPr>
      </p:pic>
      <p:sp>
        <p:nvSpPr>
          <p:cNvPr id="16" name="Picture Placeholder 12" descr="Screenshot"/>
          <p:cNvSpPr>
            <a:spLocks noGrp="1"/>
          </p:cNvSpPr>
          <p:nvPr>
            <p:ph type="pic" sz="quarter" idx="10" hasCustomPrompt="1"/>
          </p:nvPr>
        </p:nvSpPr>
        <p:spPr>
          <a:xfrm>
            <a:off x="3340608" y="1043181"/>
            <a:ext cx="5519698" cy="4223763"/>
          </a:xfrm>
        </p:spPr>
        <p:txBody>
          <a:bodyPr/>
          <a:lstStyle>
            <a:lvl1pPr>
              <a:defRPr/>
            </a:lvl1pPr>
          </a:lstStyle>
          <a:p>
            <a:r>
              <a:rPr lang="en-US" dirty="0" smtClean="0"/>
              <a:t>Click icon to insert screenshot</a:t>
            </a:r>
            <a:endParaRPr lang="en-US" dirty="0"/>
          </a:p>
        </p:txBody>
      </p:sp>
      <p:sp>
        <p:nvSpPr>
          <p:cNvPr id="8" name="Date Placeholder 4"/>
          <p:cNvSpPr>
            <a:spLocks noGrp="1"/>
          </p:cNvSpPr>
          <p:nvPr>
            <p:ph type="dt" sz="half" idx="11"/>
          </p:nvPr>
        </p:nvSpPr>
        <p:spPr>
          <a:xfrm>
            <a:off x="628651" y="6356353"/>
            <a:ext cx="1018943" cy="365125"/>
          </a:xfrm>
        </p:spPr>
        <p:txBody>
          <a:bodyPr/>
          <a:lstStyle>
            <a:lvl1pPr>
              <a:defRPr>
                <a:solidFill>
                  <a:schemeClr val="bg1"/>
                </a:solidFill>
              </a:defRPr>
            </a:lvl1pPr>
          </a:lstStyle>
          <a:p>
            <a:fld id="{F4B91AA0-3BA7-4036-A3DA-317C6C4FFA29}" type="datetime1">
              <a:rPr lang="en-US" smtClean="0"/>
              <a:t>8/29/2019</a:t>
            </a:fld>
            <a:endParaRPr lang="en-US" dirty="0"/>
          </a:p>
        </p:txBody>
      </p:sp>
      <p:sp>
        <p:nvSpPr>
          <p:cNvPr id="7" name="Footer Placeholder 4"/>
          <p:cNvSpPr>
            <a:spLocks noGrp="1"/>
          </p:cNvSpPr>
          <p:nvPr>
            <p:ph type="ftr" sz="quarter" idx="3"/>
          </p:nvPr>
        </p:nvSpPr>
        <p:spPr>
          <a:xfrm>
            <a:off x="2476634" y="6356352"/>
            <a:ext cx="4190735" cy="365125"/>
          </a:xfrm>
          <a:prstGeom prst="rect">
            <a:avLst/>
          </a:prstGeom>
        </p:spPr>
        <p:txBody>
          <a:bodyPr anchor="ctr"/>
          <a:lstStyle>
            <a:lvl1pPr algn="ctr">
              <a:defRPr sz="1200">
                <a:solidFill>
                  <a:schemeClr val="bg1"/>
                </a:solidFill>
              </a:defRPr>
            </a:lvl1pPr>
          </a:lstStyle>
          <a:p>
            <a:r>
              <a:rPr lang="en-US" dirty="0" smtClean="0"/>
              <a:t>mndot.gov</a:t>
            </a:r>
            <a:endParaRPr lang="en-US" dirty="0"/>
          </a:p>
        </p:txBody>
      </p:sp>
      <p:sp>
        <p:nvSpPr>
          <p:cNvPr id="9" name="Slide Number Placeholder 6"/>
          <p:cNvSpPr>
            <a:spLocks noGrp="1"/>
          </p:cNvSpPr>
          <p:nvPr>
            <p:ph type="sldNum" sz="quarter" idx="12"/>
          </p:nvPr>
        </p:nvSpPr>
        <p:spPr>
          <a:xfrm>
            <a:off x="7418350" y="6356353"/>
            <a:ext cx="1097001"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755601260"/>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6_Title and Content (Solid Dark)">
    <p:bg>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628650" y="152400"/>
            <a:ext cx="7886700" cy="914400"/>
          </a:xfrm>
        </p:spPr>
        <p:txBody>
          <a:bodyPr>
            <a:normAutofit/>
          </a:bodyPr>
          <a:lstStyle>
            <a:lvl1pPr algn="r">
              <a:defRPr sz="3600">
                <a:solidFill>
                  <a:schemeClr val="accent2"/>
                </a:solidFill>
              </a:defRPr>
            </a:lvl1pPr>
          </a:lstStyle>
          <a:p>
            <a:r>
              <a:rPr lang="en-US" dirty="0" smtClean="0"/>
              <a:t>Click to edit title</a:t>
            </a:r>
            <a:endParaRPr lang="en-US" dirty="0"/>
          </a:p>
        </p:txBody>
      </p:sp>
      <p:pic>
        <p:nvPicPr>
          <p:cNvPr id="12" name="Picture 1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0094" y="1574940"/>
            <a:ext cx="7040603" cy="5283060"/>
          </a:xfrm>
          <a:prstGeom prst="rect">
            <a:avLst/>
          </a:prstGeom>
          <a:ln>
            <a:noFill/>
          </a:ln>
          <a:effectLst>
            <a:outerShdw blurRad="292100" dist="139700" dir="2700000" algn="tl" rotWithShape="0">
              <a:srgbClr val="333333">
                <a:alpha val="65000"/>
              </a:srgbClr>
            </a:outerShdw>
          </a:effectLst>
        </p:spPr>
      </p:pic>
      <p:sp>
        <p:nvSpPr>
          <p:cNvPr id="17" name="Picture Placeholder 12" descr="Screenshot"/>
          <p:cNvSpPr>
            <a:spLocks noGrp="1"/>
          </p:cNvSpPr>
          <p:nvPr>
            <p:ph type="pic" sz="quarter" idx="10" hasCustomPrompt="1"/>
          </p:nvPr>
        </p:nvSpPr>
        <p:spPr>
          <a:xfrm>
            <a:off x="1030094" y="1735810"/>
            <a:ext cx="6965427" cy="4733889"/>
          </a:xfrm>
        </p:spPr>
        <p:txBody>
          <a:bodyPr/>
          <a:lstStyle>
            <a:lvl1pPr>
              <a:defRPr/>
            </a:lvl1pPr>
          </a:lstStyle>
          <a:p>
            <a:r>
              <a:rPr lang="en-US" dirty="0" smtClean="0"/>
              <a:t>Click icon to insert screenshot</a:t>
            </a:r>
            <a:endParaRPr lang="en-US" dirty="0"/>
          </a:p>
        </p:txBody>
      </p:sp>
    </p:spTree>
    <p:extLst>
      <p:ext uri="{BB962C8B-B14F-4D97-AF65-F5344CB8AC3E}">
        <p14:creationId xmlns:p14="http://schemas.microsoft.com/office/powerpoint/2010/main" val="1639915943"/>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Screenshot Light Background Horizontal">
    <p:bg>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611924" y="287066"/>
            <a:ext cx="2641445" cy="2734914"/>
          </a:xfrm>
        </p:spPr>
        <p:txBody>
          <a:bodyPr/>
          <a:lstStyle>
            <a:lvl1pPr>
              <a:defRPr>
                <a:solidFill>
                  <a:schemeClr val="accent1"/>
                </a:solidFill>
              </a:defRPr>
            </a:lvl1pPr>
          </a:lstStyle>
          <a:p>
            <a:r>
              <a:rPr lang="en-US" dirty="0" smtClean="0"/>
              <a:t>Click to edit title</a:t>
            </a:r>
            <a:endParaRPr lang="en-US" dirty="0"/>
          </a:p>
        </p:txBody>
      </p:sp>
      <p:sp>
        <p:nvSpPr>
          <p:cNvPr id="4" name="Text Placeholder 3"/>
          <p:cNvSpPr>
            <a:spLocks noGrp="1"/>
          </p:cNvSpPr>
          <p:nvPr>
            <p:ph type="body" sz="quarter" idx="11"/>
          </p:nvPr>
        </p:nvSpPr>
        <p:spPr>
          <a:xfrm>
            <a:off x="611983" y="3211516"/>
            <a:ext cx="2641387" cy="2475609"/>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12" name="Picture 1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732590" y="504858"/>
            <a:ext cx="7214190" cy="5413315"/>
          </a:xfrm>
          <a:prstGeom prst="rect">
            <a:avLst/>
          </a:prstGeom>
          <a:ln>
            <a:noFill/>
          </a:ln>
          <a:effectLst>
            <a:outerShdw blurRad="292100" dist="139700" dir="2700000" algn="tl" rotWithShape="0">
              <a:srgbClr val="333333">
                <a:alpha val="65000"/>
              </a:srgbClr>
            </a:outerShdw>
          </a:effectLst>
        </p:spPr>
      </p:pic>
      <p:sp>
        <p:nvSpPr>
          <p:cNvPr id="13" name="Picture Placeholder 12" descr="Screenshot"/>
          <p:cNvSpPr>
            <a:spLocks noGrp="1"/>
          </p:cNvSpPr>
          <p:nvPr>
            <p:ph type="pic" sz="quarter" idx="10" hasCustomPrompt="1"/>
          </p:nvPr>
        </p:nvSpPr>
        <p:spPr>
          <a:xfrm>
            <a:off x="3732592" y="1067565"/>
            <a:ext cx="7137161" cy="4850604"/>
          </a:xfrm>
        </p:spPr>
        <p:txBody>
          <a:bodyPr/>
          <a:lstStyle>
            <a:lvl1pPr>
              <a:defRPr/>
            </a:lvl1pPr>
          </a:lstStyle>
          <a:p>
            <a:r>
              <a:rPr lang="en-US" dirty="0" smtClean="0"/>
              <a:t>Click icon to insert screenshot</a:t>
            </a:r>
            <a:endParaRPr lang="en-US" dirty="0"/>
          </a:p>
        </p:txBody>
      </p:sp>
      <p:sp>
        <p:nvSpPr>
          <p:cNvPr id="10" name="Date Placeholder 4"/>
          <p:cNvSpPr>
            <a:spLocks noGrp="1"/>
          </p:cNvSpPr>
          <p:nvPr>
            <p:ph type="dt" sz="half" idx="12"/>
          </p:nvPr>
        </p:nvSpPr>
        <p:spPr>
          <a:xfrm>
            <a:off x="628651" y="6356353"/>
            <a:ext cx="1018943" cy="365125"/>
          </a:xfrm>
        </p:spPr>
        <p:txBody>
          <a:bodyPr/>
          <a:lstStyle/>
          <a:p>
            <a:fld id="{5D76A200-3168-4D33-A718-3974884CE863}" type="datetime1">
              <a:rPr lang="en-US" smtClean="0"/>
              <a:t>8/29/2019</a:t>
            </a:fld>
            <a:endParaRPr lang="en-US" dirty="0"/>
          </a:p>
        </p:txBody>
      </p:sp>
      <p:sp>
        <p:nvSpPr>
          <p:cNvPr id="7" name="Footer Placeholder 4"/>
          <p:cNvSpPr>
            <a:spLocks noGrp="1"/>
          </p:cNvSpPr>
          <p:nvPr>
            <p:ph type="ftr" sz="quarter" idx="3"/>
          </p:nvPr>
        </p:nvSpPr>
        <p:spPr>
          <a:xfrm>
            <a:off x="2476634" y="6356352"/>
            <a:ext cx="4190735" cy="365125"/>
          </a:xfrm>
          <a:prstGeom prst="rect">
            <a:avLst/>
          </a:prstGeom>
        </p:spPr>
        <p:txBody>
          <a:bodyPr anchor="ctr"/>
          <a:lstStyle>
            <a:lvl1pPr algn="ctr">
              <a:defRPr sz="1200">
                <a:solidFill>
                  <a:schemeClr val="tx2"/>
                </a:solidFill>
              </a:defRPr>
            </a:lvl1pPr>
          </a:lstStyle>
          <a:p>
            <a:r>
              <a:rPr lang="en-US" dirty="0" smtClean="0"/>
              <a:t>mndot.gov</a:t>
            </a:r>
            <a:endParaRPr lang="en-US" dirty="0"/>
          </a:p>
        </p:txBody>
      </p:sp>
      <p:sp>
        <p:nvSpPr>
          <p:cNvPr id="11" name="Slide Number Placeholder 6"/>
          <p:cNvSpPr>
            <a:spLocks noGrp="1"/>
          </p:cNvSpPr>
          <p:nvPr>
            <p:ph type="sldNum" sz="quarter" idx="13"/>
          </p:nvPr>
        </p:nvSpPr>
        <p:spPr>
          <a:xfrm>
            <a:off x="7418350" y="6356353"/>
            <a:ext cx="1097001" cy="365125"/>
          </a:xfrm>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009037883"/>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Screenshot Light Background Vertical">
    <p:bg>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628650" y="152400"/>
            <a:ext cx="7886700" cy="914400"/>
          </a:xfrm>
        </p:spPr>
        <p:txBody>
          <a:bodyPr>
            <a:normAutofit/>
          </a:bodyPr>
          <a:lstStyle>
            <a:lvl1pPr algn="r">
              <a:defRPr sz="3600">
                <a:solidFill>
                  <a:schemeClr val="accent1"/>
                </a:solidFill>
              </a:defRPr>
            </a:lvl1pPr>
          </a:lstStyle>
          <a:p>
            <a:r>
              <a:rPr lang="en-US" dirty="0" smtClean="0"/>
              <a:t>Click to edit title</a:t>
            </a:r>
            <a:endParaRPr lang="en-US" dirty="0"/>
          </a:p>
        </p:txBody>
      </p:sp>
      <p:sp>
        <p:nvSpPr>
          <p:cNvPr id="7" name="Text Placeholder 3"/>
          <p:cNvSpPr>
            <a:spLocks noGrp="1"/>
          </p:cNvSpPr>
          <p:nvPr>
            <p:ph type="body" sz="quarter" idx="11"/>
          </p:nvPr>
        </p:nvSpPr>
        <p:spPr>
          <a:xfrm>
            <a:off x="611921" y="1365206"/>
            <a:ext cx="7916772" cy="1567183"/>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bg1"/>
                </a:solidFill>
              </a:defRPr>
            </a:lvl4pPr>
            <a:lvl5pPr>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0094" y="3222702"/>
            <a:ext cx="7040603" cy="5283060"/>
          </a:xfrm>
          <a:prstGeom prst="rect">
            <a:avLst/>
          </a:prstGeom>
          <a:ln>
            <a:noFill/>
          </a:ln>
          <a:effectLst>
            <a:outerShdw blurRad="292100" dist="139700" dir="2700000" algn="tl" rotWithShape="0">
              <a:srgbClr val="333333">
                <a:alpha val="65000"/>
              </a:srgbClr>
            </a:outerShdw>
          </a:effectLst>
        </p:spPr>
      </p:pic>
      <p:sp>
        <p:nvSpPr>
          <p:cNvPr id="13" name="Picture Placeholder 12"/>
          <p:cNvSpPr>
            <a:spLocks noGrp="1"/>
          </p:cNvSpPr>
          <p:nvPr>
            <p:ph type="pic" sz="quarter" idx="10" hasCustomPrompt="1"/>
          </p:nvPr>
        </p:nvSpPr>
        <p:spPr>
          <a:xfrm>
            <a:off x="1030094" y="3771874"/>
            <a:ext cx="6965427" cy="4733889"/>
          </a:xfrm>
        </p:spPr>
        <p:txBody>
          <a:bodyPr/>
          <a:lstStyle>
            <a:lvl1pPr>
              <a:defRPr/>
            </a:lvl1pPr>
          </a:lstStyle>
          <a:p>
            <a:r>
              <a:rPr lang="en-US" dirty="0" smtClean="0"/>
              <a:t>Click icon to insert screenshot</a:t>
            </a:r>
            <a:endParaRPr lang="en-US" dirty="0"/>
          </a:p>
        </p:txBody>
      </p:sp>
    </p:spTree>
    <p:extLst>
      <p:ext uri="{BB962C8B-B14F-4D97-AF65-F5344CB8AC3E}">
        <p14:creationId xmlns:p14="http://schemas.microsoft.com/office/powerpoint/2010/main" val="894290563"/>
      </p:ext>
    </p:extLst>
  </p:cSld>
  <p:clrMapOvr>
    <a:masterClrMapping/>
  </p:clrMapOvr>
  <p:timing>
    <p:tnLst>
      <p:par>
        <p:cTn id="1" dur="indefinite" restart="never" nodeType="tmRoot"/>
      </p:par>
    </p:tnLst>
  </p:timing>
  <p:hf sldNum="0" hdr="0" ftr="0" dt="0"/>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Single Quote Red Background">
    <p:bg>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Title 1"/>
          <p:cNvSpPr>
            <a:spLocks noGrp="1"/>
          </p:cNvSpPr>
          <p:nvPr>
            <p:ph type="title" hasCustomPrompt="1"/>
          </p:nvPr>
        </p:nvSpPr>
        <p:spPr>
          <a:xfrm>
            <a:off x="611924" y="287066"/>
            <a:ext cx="2641445" cy="2734914"/>
          </a:xfrm>
        </p:spPr>
        <p:txBody>
          <a:bodyPr/>
          <a:lstStyle>
            <a:lvl1pPr>
              <a:defRPr b="0">
                <a:solidFill>
                  <a:schemeClr val="accent2"/>
                </a:solidFill>
              </a:defRPr>
            </a:lvl1pPr>
          </a:lstStyle>
          <a:p>
            <a:r>
              <a:rPr lang="en-US" dirty="0" smtClean="0"/>
              <a:t>Click to edit title</a:t>
            </a:r>
            <a:endParaRPr lang="en-US" dirty="0"/>
          </a:p>
        </p:txBody>
      </p:sp>
      <p:sp>
        <p:nvSpPr>
          <p:cNvPr id="16" name="Text Placeholder 3"/>
          <p:cNvSpPr>
            <a:spLocks noGrp="1"/>
          </p:cNvSpPr>
          <p:nvPr>
            <p:ph type="body" sz="quarter" idx="13"/>
          </p:nvPr>
        </p:nvSpPr>
        <p:spPr>
          <a:xfrm>
            <a:off x="611983" y="3211516"/>
            <a:ext cx="2641387" cy="2475609"/>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14" name="Picture 13" descr="Compute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534639" y="434837"/>
            <a:ext cx="5121496" cy="6050713"/>
          </a:xfrm>
          <a:prstGeom prst="rect">
            <a:avLst/>
          </a:prstGeom>
          <a:effectLst>
            <a:outerShdw blurRad="76200" dir="18900000" sy="23000" kx="-1200000" algn="bl" rotWithShape="0">
              <a:prstClr val="black">
                <a:alpha val="20000"/>
              </a:prstClr>
            </a:outerShdw>
          </a:effectLst>
        </p:spPr>
      </p:pic>
      <p:sp>
        <p:nvSpPr>
          <p:cNvPr id="15" name="Picture Placeholder 12"/>
          <p:cNvSpPr>
            <a:spLocks noGrp="1"/>
          </p:cNvSpPr>
          <p:nvPr>
            <p:ph type="pic" sz="quarter" idx="10" hasCustomPrompt="1"/>
          </p:nvPr>
        </p:nvSpPr>
        <p:spPr>
          <a:xfrm>
            <a:off x="3732592" y="691885"/>
            <a:ext cx="4725590" cy="3411537"/>
          </a:xfrm>
        </p:spPr>
        <p:txBody>
          <a:bodyPr/>
          <a:lstStyle>
            <a:lvl1pPr>
              <a:defRPr/>
            </a:lvl1pPr>
          </a:lstStyle>
          <a:p>
            <a:r>
              <a:rPr lang="en-US" dirty="0" smtClean="0"/>
              <a:t>Click icon to insert screenshot</a:t>
            </a:r>
            <a:endParaRPr lang="en-US" dirty="0"/>
          </a:p>
        </p:txBody>
      </p:sp>
      <p:sp>
        <p:nvSpPr>
          <p:cNvPr id="10" name="Date Placeholder 4"/>
          <p:cNvSpPr>
            <a:spLocks noGrp="1"/>
          </p:cNvSpPr>
          <p:nvPr>
            <p:ph type="dt" sz="half" idx="11"/>
          </p:nvPr>
        </p:nvSpPr>
        <p:spPr>
          <a:xfrm>
            <a:off x="628651" y="6356353"/>
            <a:ext cx="1018943" cy="365125"/>
          </a:xfrm>
        </p:spPr>
        <p:txBody>
          <a:bodyPr/>
          <a:lstStyle>
            <a:lvl1pPr>
              <a:defRPr>
                <a:solidFill>
                  <a:schemeClr val="bg1"/>
                </a:solidFill>
              </a:defRPr>
            </a:lvl1pPr>
          </a:lstStyle>
          <a:p>
            <a:fld id="{276FB33B-BCEE-4E25-B97B-A564B0E1024B}" type="datetime1">
              <a:rPr lang="en-US" smtClean="0"/>
              <a:t>8/29/2019</a:t>
            </a:fld>
            <a:endParaRPr lang="en-US" dirty="0"/>
          </a:p>
        </p:txBody>
      </p:sp>
      <p:sp>
        <p:nvSpPr>
          <p:cNvPr id="9" name="Footer Placeholder 4"/>
          <p:cNvSpPr>
            <a:spLocks noGrp="1"/>
          </p:cNvSpPr>
          <p:nvPr>
            <p:ph type="ftr" sz="quarter" idx="3"/>
          </p:nvPr>
        </p:nvSpPr>
        <p:spPr>
          <a:xfrm>
            <a:off x="2476634" y="6356352"/>
            <a:ext cx="4190735" cy="365125"/>
          </a:xfrm>
          <a:prstGeom prst="rect">
            <a:avLst/>
          </a:prstGeom>
        </p:spPr>
        <p:txBody>
          <a:bodyPr anchor="ctr"/>
          <a:lstStyle>
            <a:lvl1pPr algn="ctr">
              <a:defRPr sz="1200">
                <a:solidFill>
                  <a:schemeClr val="bg1"/>
                </a:solidFill>
              </a:defRPr>
            </a:lvl1pPr>
          </a:lstStyle>
          <a:p>
            <a:r>
              <a:rPr lang="en-US" dirty="0" smtClean="0"/>
              <a:t>mndot.gov</a:t>
            </a:r>
            <a:endParaRPr lang="en-US" dirty="0"/>
          </a:p>
        </p:txBody>
      </p:sp>
      <p:sp>
        <p:nvSpPr>
          <p:cNvPr id="11" name="Slide Number Placeholder 6"/>
          <p:cNvSpPr>
            <a:spLocks noGrp="1"/>
          </p:cNvSpPr>
          <p:nvPr>
            <p:ph type="sldNum" sz="quarter" idx="12"/>
          </p:nvPr>
        </p:nvSpPr>
        <p:spPr>
          <a:xfrm>
            <a:off x="7418350" y="6356353"/>
            <a:ext cx="1097001"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761752356"/>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3_Single Quote Red Background">
    <p:bg>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Title 1"/>
          <p:cNvSpPr>
            <a:spLocks noGrp="1"/>
          </p:cNvSpPr>
          <p:nvPr>
            <p:ph type="title" hasCustomPrompt="1"/>
          </p:nvPr>
        </p:nvSpPr>
        <p:spPr>
          <a:xfrm>
            <a:off x="611924" y="287066"/>
            <a:ext cx="2641445" cy="2734914"/>
          </a:xfrm>
        </p:spPr>
        <p:txBody>
          <a:bodyPr/>
          <a:lstStyle>
            <a:lvl1pPr>
              <a:defRPr b="0">
                <a:solidFill>
                  <a:schemeClr val="accent2"/>
                </a:solidFill>
              </a:defRPr>
            </a:lvl1pPr>
          </a:lstStyle>
          <a:p>
            <a:r>
              <a:rPr lang="en-US" dirty="0" smtClean="0"/>
              <a:t>Click to edit title</a:t>
            </a:r>
            <a:endParaRPr lang="en-US" dirty="0"/>
          </a:p>
        </p:txBody>
      </p:sp>
      <p:sp>
        <p:nvSpPr>
          <p:cNvPr id="15" name="Text Placeholder 3"/>
          <p:cNvSpPr>
            <a:spLocks noGrp="1"/>
          </p:cNvSpPr>
          <p:nvPr>
            <p:ph type="body" sz="quarter" idx="13"/>
          </p:nvPr>
        </p:nvSpPr>
        <p:spPr>
          <a:xfrm>
            <a:off x="611983" y="3211516"/>
            <a:ext cx="2641387" cy="2475609"/>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14" name="Picture 1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732590" y="504858"/>
            <a:ext cx="7214190" cy="5413315"/>
          </a:xfrm>
          <a:prstGeom prst="rect">
            <a:avLst/>
          </a:prstGeom>
          <a:ln>
            <a:noFill/>
          </a:ln>
          <a:effectLst>
            <a:outerShdw blurRad="292100" dist="139700" dir="2700000" algn="tl" rotWithShape="0">
              <a:srgbClr val="333333">
                <a:alpha val="65000"/>
              </a:srgbClr>
            </a:outerShdw>
          </a:effectLst>
        </p:spPr>
      </p:pic>
      <p:sp>
        <p:nvSpPr>
          <p:cNvPr id="16" name="Picture Placeholder 12" descr="Screenshot"/>
          <p:cNvSpPr>
            <a:spLocks noGrp="1"/>
          </p:cNvSpPr>
          <p:nvPr>
            <p:ph type="pic" sz="quarter" idx="10" hasCustomPrompt="1"/>
          </p:nvPr>
        </p:nvSpPr>
        <p:spPr>
          <a:xfrm>
            <a:off x="3732592" y="1067565"/>
            <a:ext cx="7137161" cy="4850604"/>
          </a:xfrm>
        </p:spPr>
        <p:txBody>
          <a:bodyPr/>
          <a:lstStyle>
            <a:lvl1pPr>
              <a:defRPr/>
            </a:lvl1pPr>
          </a:lstStyle>
          <a:p>
            <a:r>
              <a:rPr lang="en-US" dirty="0" smtClean="0"/>
              <a:t>Click icon to insert screenshot</a:t>
            </a:r>
            <a:endParaRPr lang="en-US" dirty="0"/>
          </a:p>
        </p:txBody>
      </p:sp>
      <p:sp>
        <p:nvSpPr>
          <p:cNvPr id="10" name="Date Placeholder 4"/>
          <p:cNvSpPr>
            <a:spLocks noGrp="1"/>
          </p:cNvSpPr>
          <p:nvPr>
            <p:ph type="dt" sz="half" idx="11"/>
          </p:nvPr>
        </p:nvSpPr>
        <p:spPr>
          <a:xfrm>
            <a:off x="628651" y="6356353"/>
            <a:ext cx="1018943" cy="365125"/>
          </a:xfrm>
        </p:spPr>
        <p:txBody>
          <a:bodyPr/>
          <a:lstStyle>
            <a:lvl1pPr>
              <a:defRPr>
                <a:solidFill>
                  <a:schemeClr val="bg1"/>
                </a:solidFill>
              </a:defRPr>
            </a:lvl1pPr>
          </a:lstStyle>
          <a:p>
            <a:fld id="{276FB33B-BCEE-4E25-B97B-A564B0E1024B}" type="datetime1">
              <a:rPr lang="en-US" smtClean="0"/>
              <a:t>8/29/2019</a:t>
            </a:fld>
            <a:endParaRPr lang="en-US" dirty="0"/>
          </a:p>
        </p:txBody>
      </p:sp>
      <p:sp>
        <p:nvSpPr>
          <p:cNvPr id="9" name="Footer Placeholder 4"/>
          <p:cNvSpPr>
            <a:spLocks noGrp="1"/>
          </p:cNvSpPr>
          <p:nvPr>
            <p:ph type="ftr" sz="quarter" idx="3"/>
          </p:nvPr>
        </p:nvSpPr>
        <p:spPr>
          <a:xfrm>
            <a:off x="2476634" y="6356352"/>
            <a:ext cx="4190735" cy="365125"/>
          </a:xfrm>
          <a:prstGeom prst="rect">
            <a:avLst/>
          </a:prstGeom>
        </p:spPr>
        <p:txBody>
          <a:bodyPr anchor="ctr"/>
          <a:lstStyle>
            <a:lvl1pPr algn="ctr">
              <a:defRPr sz="1200">
                <a:solidFill>
                  <a:schemeClr val="bg1"/>
                </a:solidFill>
              </a:defRPr>
            </a:lvl1pPr>
          </a:lstStyle>
          <a:p>
            <a:r>
              <a:rPr lang="en-US" dirty="0" smtClean="0"/>
              <a:t>mndot.gov</a:t>
            </a:r>
            <a:endParaRPr lang="en-US" dirty="0"/>
          </a:p>
        </p:txBody>
      </p:sp>
      <p:sp>
        <p:nvSpPr>
          <p:cNvPr id="11" name="Slide Number Placeholder 6"/>
          <p:cNvSpPr>
            <a:spLocks noGrp="1"/>
          </p:cNvSpPr>
          <p:nvPr>
            <p:ph type="sldNum" sz="quarter" idx="12"/>
          </p:nvPr>
        </p:nvSpPr>
        <p:spPr>
          <a:xfrm>
            <a:off x="7418350" y="6356353"/>
            <a:ext cx="1097001"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969326360"/>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2_Single Quote Red Background">
    <p:bg>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Title 1"/>
          <p:cNvSpPr>
            <a:spLocks noGrp="1"/>
          </p:cNvSpPr>
          <p:nvPr>
            <p:ph type="title" hasCustomPrompt="1"/>
          </p:nvPr>
        </p:nvSpPr>
        <p:spPr>
          <a:xfrm>
            <a:off x="628650" y="152400"/>
            <a:ext cx="7886700" cy="914400"/>
          </a:xfrm>
        </p:spPr>
        <p:txBody>
          <a:bodyPr>
            <a:normAutofit/>
          </a:bodyPr>
          <a:lstStyle>
            <a:lvl1pPr algn="r">
              <a:defRPr sz="3600">
                <a:solidFill>
                  <a:schemeClr val="accent2"/>
                </a:solidFill>
              </a:defRPr>
            </a:lvl1pPr>
          </a:lstStyle>
          <a:p>
            <a:r>
              <a:rPr lang="en-US" dirty="0" smtClean="0"/>
              <a:t>Click to edit title</a:t>
            </a:r>
            <a:endParaRPr lang="en-US" dirty="0"/>
          </a:p>
        </p:txBody>
      </p:sp>
      <p:sp>
        <p:nvSpPr>
          <p:cNvPr id="14" name="Text Placeholder 3"/>
          <p:cNvSpPr>
            <a:spLocks noGrp="1"/>
          </p:cNvSpPr>
          <p:nvPr>
            <p:ph type="body" sz="quarter" idx="13"/>
          </p:nvPr>
        </p:nvSpPr>
        <p:spPr>
          <a:xfrm>
            <a:off x="611921" y="1365206"/>
            <a:ext cx="7916772" cy="156718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defRPr>
                <a:solidFill>
                  <a:schemeClr val="bg1"/>
                </a:solidFill>
              </a:defRPr>
            </a:lvl4pPr>
            <a:lvl5pPr>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p:txBody>
      </p:sp>
      <p:pic>
        <p:nvPicPr>
          <p:cNvPr id="15" name="Picture 1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0094" y="3222702"/>
            <a:ext cx="7040603" cy="5283060"/>
          </a:xfrm>
          <a:prstGeom prst="rect">
            <a:avLst/>
          </a:prstGeom>
          <a:ln>
            <a:noFill/>
          </a:ln>
          <a:effectLst>
            <a:outerShdw blurRad="292100" dist="139700" dir="2700000" algn="tl" rotWithShape="0">
              <a:srgbClr val="333333">
                <a:alpha val="65000"/>
              </a:srgbClr>
            </a:outerShdw>
          </a:effectLst>
        </p:spPr>
      </p:pic>
      <p:sp>
        <p:nvSpPr>
          <p:cNvPr id="16" name="Picture Placeholder 12" descr="Screenshot"/>
          <p:cNvSpPr>
            <a:spLocks noGrp="1"/>
          </p:cNvSpPr>
          <p:nvPr>
            <p:ph type="pic" sz="quarter" idx="10" hasCustomPrompt="1"/>
          </p:nvPr>
        </p:nvSpPr>
        <p:spPr>
          <a:xfrm>
            <a:off x="1030094" y="3771874"/>
            <a:ext cx="6965427" cy="4733889"/>
          </a:xfrm>
        </p:spPr>
        <p:txBody>
          <a:bodyPr/>
          <a:lstStyle>
            <a:lvl1pPr>
              <a:defRPr/>
            </a:lvl1pPr>
          </a:lstStyle>
          <a:p>
            <a:r>
              <a:rPr lang="en-US" dirty="0" smtClean="0"/>
              <a:t>Click icon to insert screenshot</a:t>
            </a:r>
            <a:endParaRPr lang="en-US" dirty="0"/>
          </a:p>
        </p:txBody>
      </p:sp>
    </p:spTree>
    <p:extLst>
      <p:ext uri="{BB962C8B-B14F-4D97-AF65-F5344CB8AC3E}">
        <p14:creationId xmlns:p14="http://schemas.microsoft.com/office/powerpoint/2010/main" val="4034028452"/>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Single Quote Red Background">
    <p:bg>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12" name="Rounded Rectangular Callout 11"/>
          <p:cNvSpPr/>
          <p:nvPr userDrawn="1"/>
        </p:nvSpPr>
        <p:spPr>
          <a:xfrm>
            <a:off x="650165" y="601818"/>
            <a:ext cx="7886700" cy="5450408"/>
          </a:xfrm>
          <a:custGeom>
            <a:avLst/>
            <a:gdLst>
              <a:gd name="connsiteX0" fmla="*/ 0 w 10515600"/>
              <a:gd name="connsiteY0" fmla="*/ 805890 h 4835245"/>
              <a:gd name="connsiteX1" fmla="*/ 805890 w 10515600"/>
              <a:gd name="connsiteY1" fmla="*/ 0 h 4835245"/>
              <a:gd name="connsiteX2" fmla="*/ 1752600 w 10515600"/>
              <a:gd name="connsiteY2" fmla="*/ 0 h 4835245"/>
              <a:gd name="connsiteX3" fmla="*/ 1752600 w 10515600"/>
              <a:gd name="connsiteY3" fmla="*/ 0 h 4835245"/>
              <a:gd name="connsiteX4" fmla="*/ 4381500 w 10515600"/>
              <a:gd name="connsiteY4" fmla="*/ 0 h 4835245"/>
              <a:gd name="connsiteX5" fmla="*/ 9709710 w 10515600"/>
              <a:gd name="connsiteY5" fmla="*/ 0 h 4835245"/>
              <a:gd name="connsiteX6" fmla="*/ 10515600 w 10515600"/>
              <a:gd name="connsiteY6" fmla="*/ 805890 h 4835245"/>
              <a:gd name="connsiteX7" fmla="*/ 10515600 w 10515600"/>
              <a:gd name="connsiteY7" fmla="*/ 2820560 h 4835245"/>
              <a:gd name="connsiteX8" fmla="*/ 10515600 w 10515600"/>
              <a:gd name="connsiteY8" fmla="*/ 2820560 h 4835245"/>
              <a:gd name="connsiteX9" fmla="*/ 10515600 w 10515600"/>
              <a:gd name="connsiteY9" fmla="*/ 4029371 h 4835245"/>
              <a:gd name="connsiteX10" fmla="*/ 10515600 w 10515600"/>
              <a:gd name="connsiteY10" fmla="*/ 4029355 h 4835245"/>
              <a:gd name="connsiteX11" fmla="*/ 9709710 w 10515600"/>
              <a:gd name="connsiteY11" fmla="*/ 4835245 h 4835245"/>
              <a:gd name="connsiteX12" fmla="*/ 4381500 w 10515600"/>
              <a:gd name="connsiteY12" fmla="*/ 4835245 h 4835245"/>
              <a:gd name="connsiteX13" fmla="*/ 3067085 w 10515600"/>
              <a:gd name="connsiteY13" fmla="*/ 5439651 h 4835245"/>
              <a:gd name="connsiteX14" fmla="*/ 1752600 w 10515600"/>
              <a:gd name="connsiteY14" fmla="*/ 4835245 h 4835245"/>
              <a:gd name="connsiteX15" fmla="*/ 805890 w 10515600"/>
              <a:gd name="connsiteY15" fmla="*/ 4835245 h 4835245"/>
              <a:gd name="connsiteX16" fmla="*/ 0 w 10515600"/>
              <a:gd name="connsiteY16" fmla="*/ 4029355 h 4835245"/>
              <a:gd name="connsiteX17" fmla="*/ 0 w 10515600"/>
              <a:gd name="connsiteY17" fmla="*/ 4029371 h 4835245"/>
              <a:gd name="connsiteX18" fmla="*/ 0 w 10515600"/>
              <a:gd name="connsiteY18" fmla="*/ 2820560 h 4835245"/>
              <a:gd name="connsiteX19" fmla="*/ 0 w 10515600"/>
              <a:gd name="connsiteY19" fmla="*/ 2820560 h 4835245"/>
              <a:gd name="connsiteX20" fmla="*/ 0 w 10515600"/>
              <a:gd name="connsiteY20" fmla="*/ 805890 h 4835245"/>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4381500 w 10515600"/>
              <a:gd name="connsiteY12" fmla="*/ 4835245 h 5439651"/>
              <a:gd name="connsiteX13" fmla="*/ 3067085 w 10515600"/>
              <a:gd name="connsiteY13" fmla="*/ 5439651 h 5439651"/>
              <a:gd name="connsiteX14" fmla="*/ 2279725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3725283 w 10515600"/>
              <a:gd name="connsiteY12" fmla="*/ 4846003 h 5439651"/>
              <a:gd name="connsiteX13" fmla="*/ 3067085 w 10515600"/>
              <a:gd name="connsiteY13" fmla="*/ 5439651 h 5439651"/>
              <a:gd name="connsiteX14" fmla="*/ 2279725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601015"/>
              <a:gd name="connsiteX1" fmla="*/ 805890 w 10515600"/>
              <a:gd name="connsiteY1" fmla="*/ 0 h 5601015"/>
              <a:gd name="connsiteX2" fmla="*/ 1752600 w 10515600"/>
              <a:gd name="connsiteY2" fmla="*/ 0 h 5601015"/>
              <a:gd name="connsiteX3" fmla="*/ 1752600 w 10515600"/>
              <a:gd name="connsiteY3" fmla="*/ 0 h 5601015"/>
              <a:gd name="connsiteX4" fmla="*/ 4381500 w 10515600"/>
              <a:gd name="connsiteY4" fmla="*/ 0 h 5601015"/>
              <a:gd name="connsiteX5" fmla="*/ 9709710 w 10515600"/>
              <a:gd name="connsiteY5" fmla="*/ 0 h 5601015"/>
              <a:gd name="connsiteX6" fmla="*/ 10515600 w 10515600"/>
              <a:gd name="connsiteY6" fmla="*/ 805890 h 5601015"/>
              <a:gd name="connsiteX7" fmla="*/ 10515600 w 10515600"/>
              <a:gd name="connsiteY7" fmla="*/ 2820560 h 5601015"/>
              <a:gd name="connsiteX8" fmla="*/ 10515600 w 10515600"/>
              <a:gd name="connsiteY8" fmla="*/ 2820560 h 5601015"/>
              <a:gd name="connsiteX9" fmla="*/ 10515600 w 10515600"/>
              <a:gd name="connsiteY9" fmla="*/ 4029371 h 5601015"/>
              <a:gd name="connsiteX10" fmla="*/ 10515600 w 10515600"/>
              <a:gd name="connsiteY10" fmla="*/ 4029355 h 5601015"/>
              <a:gd name="connsiteX11" fmla="*/ 9709710 w 10515600"/>
              <a:gd name="connsiteY11" fmla="*/ 4835245 h 5601015"/>
              <a:gd name="connsiteX12" fmla="*/ 3725283 w 10515600"/>
              <a:gd name="connsiteY12" fmla="*/ 4846003 h 5601015"/>
              <a:gd name="connsiteX13" fmla="*/ 3067085 w 10515600"/>
              <a:gd name="connsiteY13" fmla="*/ 5601015 h 5601015"/>
              <a:gd name="connsiteX14" fmla="*/ 2279725 w 10515600"/>
              <a:gd name="connsiteY14" fmla="*/ 4824487 h 5601015"/>
              <a:gd name="connsiteX15" fmla="*/ 805890 w 10515600"/>
              <a:gd name="connsiteY15" fmla="*/ 4835245 h 5601015"/>
              <a:gd name="connsiteX16" fmla="*/ 0 w 10515600"/>
              <a:gd name="connsiteY16" fmla="*/ 4029355 h 5601015"/>
              <a:gd name="connsiteX17" fmla="*/ 0 w 10515600"/>
              <a:gd name="connsiteY17" fmla="*/ 4029371 h 5601015"/>
              <a:gd name="connsiteX18" fmla="*/ 0 w 10515600"/>
              <a:gd name="connsiteY18" fmla="*/ 2820560 h 5601015"/>
              <a:gd name="connsiteX19" fmla="*/ 0 w 10515600"/>
              <a:gd name="connsiteY19" fmla="*/ 2820560 h 5601015"/>
              <a:gd name="connsiteX20" fmla="*/ 0 w 10515600"/>
              <a:gd name="connsiteY20" fmla="*/ 805890 h 5601015"/>
              <a:gd name="connsiteX0" fmla="*/ 0 w 10515600"/>
              <a:gd name="connsiteY0" fmla="*/ 805890 h 5601015"/>
              <a:gd name="connsiteX1" fmla="*/ 805890 w 10515600"/>
              <a:gd name="connsiteY1" fmla="*/ 0 h 5601015"/>
              <a:gd name="connsiteX2" fmla="*/ 1752600 w 10515600"/>
              <a:gd name="connsiteY2" fmla="*/ 0 h 5601015"/>
              <a:gd name="connsiteX3" fmla="*/ 1752600 w 10515600"/>
              <a:gd name="connsiteY3" fmla="*/ 0 h 5601015"/>
              <a:gd name="connsiteX4" fmla="*/ 4381500 w 10515600"/>
              <a:gd name="connsiteY4" fmla="*/ 0 h 5601015"/>
              <a:gd name="connsiteX5" fmla="*/ 9709710 w 10515600"/>
              <a:gd name="connsiteY5" fmla="*/ 0 h 5601015"/>
              <a:gd name="connsiteX6" fmla="*/ 10515600 w 10515600"/>
              <a:gd name="connsiteY6" fmla="*/ 805890 h 5601015"/>
              <a:gd name="connsiteX7" fmla="*/ 10515600 w 10515600"/>
              <a:gd name="connsiteY7" fmla="*/ 2820560 h 5601015"/>
              <a:gd name="connsiteX8" fmla="*/ 10515600 w 10515600"/>
              <a:gd name="connsiteY8" fmla="*/ 2820560 h 5601015"/>
              <a:gd name="connsiteX9" fmla="*/ 10515600 w 10515600"/>
              <a:gd name="connsiteY9" fmla="*/ 4029371 h 5601015"/>
              <a:gd name="connsiteX10" fmla="*/ 10515600 w 10515600"/>
              <a:gd name="connsiteY10" fmla="*/ 4029355 h 5601015"/>
              <a:gd name="connsiteX11" fmla="*/ 9709710 w 10515600"/>
              <a:gd name="connsiteY11" fmla="*/ 4835245 h 5601015"/>
              <a:gd name="connsiteX12" fmla="*/ 3725283 w 10515600"/>
              <a:gd name="connsiteY12" fmla="*/ 4846003 h 5601015"/>
              <a:gd name="connsiteX13" fmla="*/ 3067085 w 10515600"/>
              <a:gd name="connsiteY13" fmla="*/ 5601015 h 5601015"/>
              <a:gd name="connsiteX14" fmla="*/ 1440628 w 10515600"/>
              <a:gd name="connsiteY14" fmla="*/ 4824487 h 5601015"/>
              <a:gd name="connsiteX15" fmla="*/ 805890 w 10515600"/>
              <a:gd name="connsiteY15" fmla="*/ 4835245 h 5601015"/>
              <a:gd name="connsiteX16" fmla="*/ 0 w 10515600"/>
              <a:gd name="connsiteY16" fmla="*/ 4029355 h 5601015"/>
              <a:gd name="connsiteX17" fmla="*/ 0 w 10515600"/>
              <a:gd name="connsiteY17" fmla="*/ 4029371 h 5601015"/>
              <a:gd name="connsiteX18" fmla="*/ 0 w 10515600"/>
              <a:gd name="connsiteY18" fmla="*/ 2820560 h 5601015"/>
              <a:gd name="connsiteX19" fmla="*/ 0 w 10515600"/>
              <a:gd name="connsiteY19" fmla="*/ 2820560 h 5601015"/>
              <a:gd name="connsiteX20" fmla="*/ 0 w 10515600"/>
              <a:gd name="connsiteY20" fmla="*/ 805890 h 5601015"/>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3725283 w 10515600"/>
              <a:gd name="connsiteY12" fmla="*/ 4846003 h 5439651"/>
              <a:gd name="connsiteX13" fmla="*/ 2098897 w 10515600"/>
              <a:gd name="connsiteY13" fmla="*/ 5439651 h 5439651"/>
              <a:gd name="connsiteX14" fmla="*/ 1440628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2552700 w 10515600"/>
              <a:gd name="connsiteY12" fmla="*/ 4846003 h 5439651"/>
              <a:gd name="connsiteX13" fmla="*/ 2098897 w 10515600"/>
              <a:gd name="connsiteY13" fmla="*/ 5439651 h 5439651"/>
              <a:gd name="connsiteX14" fmla="*/ 1440628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50408"/>
              <a:gd name="connsiteX1" fmla="*/ 805890 w 10515600"/>
              <a:gd name="connsiteY1" fmla="*/ 0 h 5450408"/>
              <a:gd name="connsiteX2" fmla="*/ 1752600 w 10515600"/>
              <a:gd name="connsiteY2" fmla="*/ 0 h 5450408"/>
              <a:gd name="connsiteX3" fmla="*/ 1752600 w 10515600"/>
              <a:gd name="connsiteY3" fmla="*/ 0 h 5450408"/>
              <a:gd name="connsiteX4" fmla="*/ 4381500 w 10515600"/>
              <a:gd name="connsiteY4" fmla="*/ 0 h 5450408"/>
              <a:gd name="connsiteX5" fmla="*/ 9709710 w 10515600"/>
              <a:gd name="connsiteY5" fmla="*/ 0 h 5450408"/>
              <a:gd name="connsiteX6" fmla="*/ 10515600 w 10515600"/>
              <a:gd name="connsiteY6" fmla="*/ 805890 h 5450408"/>
              <a:gd name="connsiteX7" fmla="*/ 10515600 w 10515600"/>
              <a:gd name="connsiteY7" fmla="*/ 2820560 h 5450408"/>
              <a:gd name="connsiteX8" fmla="*/ 10515600 w 10515600"/>
              <a:gd name="connsiteY8" fmla="*/ 2820560 h 5450408"/>
              <a:gd name="connsiteX9" fmla="*/ 10515600 w 10515600"/>
              <a:gd name="connsiteY9" fmla="*/ 4029371 h 5450408"/>
              <a:gd name="connsiteX10" fmla="*/ 10515600 w 10515600"/>
              <a:gd name="connsiteY10" fmla="*/ 4029355 h 5450408"/>
              <a:gd name="connsiteX11" fmla="*/ 9709710 w 10515600"/>
              <a:gd name="connsiteY11" fmla="*/ 4835245 h 5450408"/>
              <a:gd name="connsiteX12" fmla="*/ 2552700 w 10515600"/>
              <a:gd name="connsiteY12" fmla="*/ 4846003 h 5450408"/>
              <a:gd name="connsiteX13" fmla="*/ 2034351 w 10515600"/>
              <a:gd name="connsiteY13" fmla="*/ 5450408 h 5450408"/>
              <a:gd name="connsiteX14" fmla="*/ 1440628 w 10515600"/>
              <a:gd name="connsiteY14" fmla="*/ 4824487 h 5450408"/>
              <a:gd name="connsiteX15" fmla="*/ 805890 w 10515600"/>
              <a:gd name="connsiteY15" fmla="*/ 4835245 h 5450408"/>
              <a:gd name="connsiteX16" fmla="*/ 0 w 10515600"/>
              <a:gd name="connsiteY16" fmla="*/ 4029355 h 5450408"/>
              <a:gd name="connsiteX17" fmla="*/ 0 w 10515600"/>
              <a:gd name="connsiteY17" fmla="*/ 4029371 h 5450408"/>
              <a:gd name="connsiteX18" fmla="*/ 0 w 10515600"/>
              <a:gd name="connsiteY18" fmla="*/ 2820560 h 5450408"/>
              <a:gd name="connsiteX19" fmla="*/ 0 w 10515600"/>
              <a:gd name="connsiteY19" fmla="*/ 2820560 h 5450408"/>
              <a:gd name="connsiteX20" fmla="*/ 0 w 10515600"/>
              <a:gd name="connsiteY20" fmla="*/ 805890 h 5450408"/>
              <a:gd name="connsiteX0" fmla="*/ 0 w 10515600"/>
              <a:gd name="connsiteY0" fmla="*/ 805890 h 5450408"/>
              <a:gd name="connsiteX1" fmla="*/ 805890 w 10515600"/>
              <a:gd name="connsiteY1" fmla="*/ 0 h 5450408"/>
              <a:gd name="connsiteX2" fmla="*/ 1752600 w 10515600"/>
              <a:gd name="connsiteY2" fmla="*/ 0 h 5450408"/>
              <a:gd name="connsiteX3" fmla="*/ 1752600 w 10515600"/>
              <a:gd name="connsiteY3" fmla="*/ 0 h 5450408"/>
              <a:gd name="connsiteX4" fmla="*/ 4381500 w 10515600"/>
              <a:gd name="connsiteY4" fmla="*/ 0 h 5450408"/>
              <a:gd name="connsiteX5" fmla="*/ 9709710 w 10515600"/>
              <a:gd name="connsiteY5" fmla="*/ 0 h 5450408"/>
              <a:gd name="connsiteX6" fmla="*/ 10515600 w 10515600"/>
              <a:gd name="connsiteY6" fmla="*/ 805890 h 5450408"/>
              <a:gd name="connsiteX7" fmla="*/ 10515600 w 10515600"/>
              <a:gd name="connsiteY7" fmla="*/ 2820560 h 5450408"/>
              <a:gd name="connsiteX8" fmla="*/ 10515600 w 10515600"/>
              <a:gd name="connsiteY8" fmla="*/ 2820560 h 5450408"/>
              <a:gd name="connsiteX9" fmla="*/ 10515600 w 10515600"/>
              <a:gd name="connsiteY9" fmla="*/ 4029371 h 5450408"/>
              <a:gd name="connsiteX10" fmla="*/ 10515600 w 10515600"/>
              <a:gd name="connsiteY10" fmla="*/ 4029355 h 5450408"/>
              <a:gd name="connsiteX11" fmla="*/ 9709710 w 10515600"/>
              <a:gd name="connsiteY11" fmla="*/ 4835245 h 5450408"/>
              <a:gd name="connsiteX12" fmla="*/ 2552700 w 10515600"/>
              <a:gd name="connsiteY12" fmla="*/ 4846003 h 5450408"/>
              <a:gd name="connsiteX13" fmla="*/ 2002078 w 10515600"/>
              <a:gd name="connsiteY13" fmla="*/ 5450408 h 5450408"/>
              <a:gd name="connsiteX14" fmla="*/ 1440628 w 10515600"/>
              <a:gd name="connsiteY14" fmla="*/ 4824487 h 5450408"/>
              <a:gd name="connsiteX15" fmla="*/ 805890 w 10515600"/>
              <a:gd name="connsiteY15" fmla="*/ 4835245 h 5450408"/>
              <a:gd name="connsiteX16" fmla="*/ 0 w 10515600"/>
              <a:gd name="connsiteY16" fmla="*/ 4029355 h 5450408"/>
              <a:gd name="connsiteX17" fmla="*/ 0 w 10515600"/>
              <a:gd name="connsiteY17" fmla="*/ 4029371 h 5450408"/>
              <a:gd name="connsiteX18" fmla="*/ 0 w 10515600"/>
              <a:gd name="connsiteY18" fmla="*/ 2820560 h 5450408"/>
              <a:gd name="connsiteX19" fmla="*/ 0 w 10515600"/>
              <a:gd name="connsiteY19" fmla="*/ 2820560 h 5450408"/>
              <a:gd name="connsiteX20" fmla="*/ 0 w 10515600"/>
              <a:gd name="connsiteY20" fmla="*/ 805890 h 5450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515600" h="5450408">
                <a:moveTo>
                  <a:pt x="0" y="805890"/>
                </a:moveTo>
                <a:cubicBezTo>
                  <a:pt x="0" y="360809"/>
                  <a:pt x="360809" y="0"/>
                  <a:pt x="805890" y="0"/>
                </a:cubicBezTo>
                <a:lnTo>
                  <a:pt x="1752600" y="0"/>
                </a:lnTo>
                <a:lnTo>
                  <a:pt x="1752600" y="0"/>
                </a:lnTo>
                <a:lnTo>
                  <a:pt x="4381500" y="0"/>
                </a:lnTo>
                <a:lnTo>
                  <a:pt x="9709710" y="0"/>
                </a:lnTo>
                <a:cubicBezTo>
                  <a:pt x="10154791" y="0"/>
                  <a:pt x="10515600" y="360809"/>
                  <a:pt x="10515600" y="805890"/>
                </a:cubicBezTo>
                <a:lnTo>
                  <a:pt x="10515600" y="2820560"/>
                </a:lnTo>
                <a:lnTo>
                  <a:pt x="10515600" y="2820560"/>
                </a:lnTo>
                <a:lnTo>
                  <a:pt x="10515600" y="4029371"/>
                </a:lnTo>
                <a:lnTo>
                  <a:pt x="10515600" y="4029355"/>
                </a:lnTo>
                <a:cubicBezTo>
                  <a:pt x="10515600" y="4474436"/>
                  <a:pt x="10154791" y="4835245"/>
                  <a:pt x="9709710" y="4835245"/>
                </a:cubicBezTo>
                <a:lnTo>
                  <a:pt x="2552700" y="4846003"/>
                </a:lnTo>
                <a:lnTo>
                  <a:pt x="2002078" y="5450408"/>
                </a:lnTo>
                <a:lnTo>
                  <a:pt x="1440628" y="4824487"/>
                </a:lnTo>
                <a:lnTo>
                  <a:pt x="805890" y="4835245"/>
                </a:lnTo>
                <a:cubicBezTo>
                  <a:pt x="360809" y="4835245"/>
                  <a:pt x="0" y="4474436"/>
                  <a:pt x="0" y="4029355"/>
                </a:cubicBezTo>
                <a:lnTo>
                  <a:pt x="0" y="4029371"/>
                </a:lnTo>
                <a:lnTo>
                  <a:pt x="0" y="2820560"/>
                </a:lnTo>
                <a:lnTo>
                  <a:pt x="0" y="2820560"/>
                </a:lnTo>
                <a:lnTo>
                  <a:pt x="0" y="80589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 name="Title 1"/>
          <p:cNvSpPr>
            <a:spLocks noGrp="1"/>
          </p:cNvSpPr>
          <p:nvPr>
            <p:ph type="title" hasCustomPrompt="1"/>
          </p:nvPr>
        </p:nvSpPr>
        <p:spPr>
          <a:xfrm>
            <a:off x="1040802" y="1438510"/>
            <a:ext cx="7116184" cy="2219093"/>
          </a:xfrm>
        </p:spPr>
        <p:txBody>
          <a:bodyPr>
            <a:noAutofit/>
          </a:bodyPr>
          <a:lstStyle>
            <a:lvl1pPr algn="ctr">
              <a:tabLst>
                <a:tab pos="3770219" algn="l"/>
              </a:tabLst>
              <a:defRPr sz="5000" baseline="0">
                <a:solidFill>
                  <a:schemeClr val="accent1"/>
                </a:solidFill>
              </a:defRPr>
            </a:lvl1pPr>
          </a:lstStyle>
          <a:p>
            <a:r>
              <a:rPr lang="en-US" dirty="0" smtClean="0"/>
              <a:t>“Click to edit quote.”</a:t>
            </a:r>
            <a:endParaRPr lang="en-US" dirty="0"/>
          </a:p>
        </p:txBody>
      </p:sp>
      <p:sp>
        <p:nvSpPr>
          <p:cNvPr id="8" name="Text Placeholder 6"/>
          <p:cNvSpPr>
            <a:spLocks noGrp="1"/>
          </p:cNvSpPr>
          <p:nvPr>
            <p:ph type="body" sz="quarter" idx="13" hasCustomPrompt="1"/>
          </p:nvPr>
        </p:nvSpPr>
        <p:spPr>
          <a:xfrm>
            <a:off x="1040802" y="4126419"/>
            <a:ext cx="7116184" cy="1015739"/>
          </a:xfrm>
        </p:spPr>
        <p:txBody>
          <a:bodyPr anchor="ctr">
            <a:normAutofit/>
          </a:bodyPr>
          <a:lstStyle>
            <a:lvl1pPr marL="0" indent="0" algn="ctr">
              <a:buNone/>
              <a:defRPr sz="2400" i="1" baseline="0">
                <a:solidFill>
                  <a:schemeClr val="tx2"/>
                </a:solidFill>
              </a:defRPr>
            </a:lvl1pPr>
          </a:lstStyle>
          <a:p>
            <a:pPr lvl="0"/>
            <a:r>
              <a:rPr lang="en-US" dirty="0" smtClean="0"/>
              <a:t>- Click to edit name or subtext</a:t>
            </a:r>
            <a:endParaRPr lang="en-US" dirty="0"/>
          </a:p>
        </p:txBody>
      </p:sp>
      <p:sp>
        <p:nvSpPr>
          <p:cNvPr id="10" name="Date Placeholder 4"/>
          <p:cNvSpPr>
            <a:spLocks noGrp="1"/>
          </p:cNvSpPr>
          <p:nvPr>
            <p:ph type="dt" sz="half" idx="11"/>
          </p:nvPr>
        </p:nvSpPr>
        <p:spPr>
          <a:xfrm>
            <a:off x="628651" y="6356353"/>
            <a:ext cx="1018943" cy="365125"/>
          </a:xfrm>
        </p:spPr>
        <p:txBody>
          <a:bodyPr/>
          <a:lstStyle>
            <a:lvl1pPr>
              <a:defRPr>
                <a:solidFill>
                  <a:schemeClr val="bg1"/>
                </a:solidFill>
              </a:defRPr>
            </a:lvl1pPr>
          </a:lstStyle>
          <a:p>
            <a:fld id="{276FB33B-BCEE-4E25-B97B-A564B0E1024B}" type="datetime1">
              <a:rPr lang="en-US" smtClean="0"/>
              <a:t>8/29/2019</a:t>
            </a:fld>
            <a:endParaRPr lang="en-US" dirty="0"/>
          </a:p>
        </p:txBody>
      </p:sp>
      <p:sp>
        <p:nvSpPr>
          <p:cNvPr id="9" name="Footer Placeholder 4"/>
          <p:cNvSpPr>
            <a:spLocks noGrp="1"/>
          </p:cNvSpPr>
          <p:nvPr>
            <p:ph type="ftr" sz="quarter" idx="3"/>
          </p:nvPr>
        </p:nvSpPr>
        <p:spPr>
          <a:xfrm>
            <a:off x="2476634" y="6356352"/>
            <a:ext cx="4190735" cy="365125"/>
          </a:xfrm>
          <a:prstGeom prst="rect">
            <a:avLst/>
          </a:prstGeom>
        </p:spPr>
        <p:txBody>
          <a:bodyPr anchor="ctr"/>
          <a:lstStyle>
            <a:lvl1pPr algn="ctr">
              <a:defRPr sz="1200">
                <a:solidFill>
                  <a:schemeClr val="bg1"/>
                </a:solidFill>
              </a:defRPr>
            </a:lvl1pPr>
          </a:lstStyle>
          <a:p>
            <a:r>
              <a:rPr lang="en-US" dirty="0" smtClean="0"/>
              <a:t>mndot.gov</a:t>
            </a:r>
            <a:endParaRPr lang="en-US" dirty="0"/>
          </a:p>
        </p:txBody>
      </p:sp>
      <p:sp>
        <p:nvSpPr>
          <p:cNvPr id="11" name="Slide Number Placeholder 6"/>
          <p:cNvSpPr>
            <a:spLocks noGrp="1"/>
          </p:cNvSpPr>
          <p:nvPr>
            <p:ph type="sldNum" sz="quarter" idx="12"/>
          </p:nvPr>
        </p:nvSpPr>
        <p:spPr>
          <a:xfrm>
            <a:off x="7418350" y="6356353"/>
            <a:ext cx="1097001"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253966298"/>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8_Title and Content (Solid Dark)">
    <p:bg>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Rounded Rectangular Callout 11"/>
          <p:cNvSpPr/>
          <p:nvPr userDrawn="1"/>
        </p:nvSpPr>
        <p:spPr>
          <a:xfrm>
            <a:off x="650165" y="601818"/>
            <a:ext cx="7886700" cy="5450408"/>
          </a:xfrm>
          <a:custGeom>
            <a:avLst/>
            <a:gdLst>
              <a:gd name="connsiteX0" fmla="*/ 0 w 10515600"/>
              <a:gd name="connsiteY0" fmla="*/ 805890 h 4835245"/>
              <a:gd name="connsiteX1" fmla="*/ 805890 w 10515600"/>
              <a:gd name="connsiteY1" fmla="*/ 0 h 4835245"/>
              <a:gd name="connsiteX2" fmla="*/ 1752600 w 10515600"/>
              <a:gd name="connsiteY2" fmla="*/ 0 h 4835245"/>
              <a:gd name="connsiteX3" fmla="*/ 1752600 w 10515600"/>
              <a:gd name="connsiteY3" fmla="*/ 0 h 4835245"/>
              <a:gd name="connsiteX4" fmla="*/ 4381500 w 10515600"/>
              <a:gd name="connsiteY4" fmla="*/ 0 h 4835245"/>
              <a:gd name="connsiteX5" fmla="*/ 9709710 w 10515600"/>
              <a:gd name="connsiteY5" fmla="*/ 0 h 4835245"/>
              <a:gd name="connsiteX6" fmla="*/ 10515600 w 10515600"/>
              <a:gd name="connsiteY6" fmla="*/ 805890 h 4835245"/>
              <a:gd name="connsiteX7" fmla="*/ 10515600 w 10515600"/>
              <a:gd name="connsiteY7" fmla="*/ 2820560 h 4835245"/>
              <a:gd name="connsiteX8" fmla="*/ 10515600 w 10515600"/>
              <a:gd name="connsiteY8" fmla="*/ 2820560 h 4835245"/>
              <a:gd name="connsiteX9" fmla="*/ 10515600 w 10515600"/>
              <a:gd name="connsiteY9" fmla="*/ 4029371 h 4835245"/>
              <a:gd name="connsiteX10" fmla="*/ 10515600 w 10515600"/>
              <a:gd name="connsiteY10" fmla="*/ 4029355 h 4835245"/>
              <a:gd name="connsiteX11" fmla="*/ 9709710 w 10515600"/>
              <a:gd name="connsiteY11" fmla="*/ 4835245 h 4835245"/>
              <a:gd name="connsiteX12" fmla="*/ 4381500 w 10515600"/>
              <a:gd name="connsiteY12" fmla="*/ 4835245 h 4835245"/>
              <a:gd name="connsiteX13" fmla="*/ 3067085 w 10515600"/>
              <a:gd name="connsiteY13" fmla="*/ 5439651 h 4835245"/>
              <a:gd name="connsiteX14" fmla="*/ 1752600 w 10515600"/>
              <a:gd name="connsiteY14" fmla="*/ 4835245 h 4835245"/>
              <a:gd name="connsiteX15" fmla="*/ 805890 w 10515600"/>
              <a:gd name="connsiteY15" fmla="*/ 4835245 h 4835245"/>
              <a:gd name="connsiteX16" fmla="*/ 0 w 10515600"/>
              <a:gd name="connsiteY16" fmla="*/ 4029355 h 4835245"/>
              <a:gd name="connsiteX17" fmla="*/ 0 w 10515600"/>
              <a:gd name="connsiteY17" fmla="*/ 4029371 h 4835245"/>
              <a:gd name="connsiteX18" fmla="*/ 0 w 10515600"/>
              <a:gd name="connsiteY18" fmla="*/ 2820560 h 4835245"/>
              <a:gd name="connsiteX19" fmla="*/ 0 w 10515600"/>
              <a:gd name="connsiteY19" fmla="*/ 2820560 h 4835245"/>
              <a:gd name="connsiteX20" fmla="*/ 0 w 10515600"/>
              <a:gd name="connsiteY20" fmla="*/ 805890 h 4835245"/>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4381500 w 10515600"/>
              <a:gd name="connsiteY12" fmla="*/ 4835245 h 5439651"/>
              <a:gd name="connsiteX13" fmla="*/ 3067085 w 10515600"/>
              <a:gd name="connsiteY13" fmla="*/ 5439651 h 5439651"/>
              <a:gd name="connsiteX14" fmla="*/ 2279725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3725283 w 10515600"/>
              <a:gd name="connsiteY12" fmla="*/ 4846003 h 5439651"/>
              <a:gd name="connsiteX13" fmla="*/ 3067085 w 10515600"/>
              <a:gd name="connsiteY13" fmla="*/ 5439651 h 5439651"/>
              <a:gd name="connsiteX14" fmla="*/ 2279725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601015"/>
              <a:gd name="connsiteX1" fmla="*/ 805890 w 10515600"/>
              <a:gd name="connsiteY1" fmla="*/ 0 h 5601015"/>
              <a:gd name="connsiteX2" fmla="*/ 1752600 w 10515600"/>
              <a:gd name="connsiteY2" fmla="*/ 0 h 5601015"/>
              <a:gd name="connsiteX3" fmla="*/ 1752600 w 10515600"/>
              <a:gd name="connsiteY3" fmla="*/ 0 h 5601015"/>
              <a:gd name="connsiteX4" fmla="*/ 4381500 w 10515600"/>
              <a:gd name="connsiteY4" fmla="*/ 0 h 5601015"/>
              <a:gd name="connsiteX5" fmla="*/ 9709710 w 10515600"/>
              <a:gd name="connsiteY5" fmla="*/ 0 h 5601015"/>
              <a:gd name="connsiteX6" fmla="*/ 10515600 w 10515600"/>
              <a:gd name="connsiteY6" fmla="*/ 805890 h 5601015"/>
              <a:gd name="connsiteX7" fmla="*/ 10515600 w 10515600"/>
              <a:gd name="connsiteY7" fmla="*/ 2820560 h 5601015"/>
              <a:gd name="connsiteX8" fmla="*/ 10515600 w 10515600"/>
              <a:gd name="connsiteY8" fmla="*/ 2820560 h 5601015"/>
              <a:gd name="connsiteX9" fmla="*/ 10515600 w 10515600"/>
              <a:gd name="connsiteY9" fmla="*/ 4029371 h 5601015"/>
              <a:gd name="connsiteX10" fmla="*/ 10515600 w 10515600"/>
              <a:gd name="connsiteY10" fmla="*/ 4029355 h 5601015"/>
              <a:gd name="connsiteX11" fmla="*/ 9709710 w 10515600"/>
              <a:gd name="connsiteY11" fmla="*/ 4835245 h 5601015"/>
              <a:gd name="connsiteX12" fmla="*/ 3725283 w 10515600"/>
              <a:gd name="connsiteY12" fmla="*/ 4846003 h 5601015"/>
              <a:gd name="connsiteX13" fmla="*/ 3067085 w 10515600"/>
              <a:gd name="connsiteY13" fmla="*/ 5601015 h 5601015"/>
              <a:gd name="connsiteX14" fmla="*/ 2279725 w 10515600"/>
              <a:gd name="connsiteY14" fmla="*/ 4824487 h 5601015"/>
              <a:gd name="connsiteX15" fmla="*/ 805890 w 10515600"/>
              <a:gd name="connsiteY15" fmla="*/ 4835245 h 5601015"/>
              <a:gd name="connsiteX16" fmla="*/ 0 w 10515600"/>
              <a:gd name="connsiteY16" fmla="*/ 4029355 h 5601015"/>
              <a:gd name="connsiteX17" fmla="*/ 0 w 10515600"/>
              <a:gd name="connsiteY17" fmla="*/ 4029371 h 5601015"/>
              <a:gd name="connsiteX18" fmla="*/ 0 w 10515600"/>
              <a:gd name="connsiteY18" fmla="*/ 2820560 h 5601015"/>
              <a:gd name="connsiteX19" fmla="*/ 0 w 10515600"/>
              <a:gd name="connsiteY19" fmla="*/ 2820560 h 5601015"/>
              <a:gd name="connsiteX20" fmla="*/ 0 w 10515600"/>
              <a:gd name="connsiteY20" fmla="*/ 805890 h 5601015"/>
              <a:gd name="connsiteX0" fmla="*/ 0 w 10515600"/>
              <a:gd name="connsiteY0" fmla="*/ 805890 h 5601015"/>
              <a:gd name="connsiteX1" fmla="*/ 805890 w 10515600"/>
              <a:gd name="connsiteY1" fmla="*/ 0 h 5601015"/>
              <a:gd name="connsiteX2" fmla="*/ 1752600 w 10515600"/>
              <a:gd name="connsiteY2" fmla="*/ 0 h 5601015"/>
              <a:gd name="connsiteX3" fmla="*/ 1752600 w 10515600"/>
              <a:gd name="connsiteY3" fmla="*/ 0 h 5601015"/>
              <a:gd name="connsiteX4" fmla="*/ 4381500 w 10515600"/>
              <a:gd name="connsiteY4" fmla="*/ 0 h 5601015"/>
              <a:gd name="connsiteX5" fmla="*/ 9709710 w 10515600"/>
              <a:gd name="connsiteY5" fmla="*/ 0 h 5601015"/>
              <a:gd name="connsiteX6" fmla="*/ 10515600 w 10515600"/>
              <a:gd name="connsiteY6" fmla="*/ 805890 h 5601015"/>
              <a:gd name="connsiteX7" fmla="*/ 10515600 w 10515600"/>
              <a:gd name="connsiteY7" fmla="*/ 2820560 h 5601015"/>
              <a:gd name="connsiteX8" fmla="*/ 10515600 w 10515600"/>
              <a:gd name="connsiteY8" fmla="*/ 2820560 h 5601015"/>
              <a:gd name="connsiteX9" fmla="*/ 10515600 w 10515600"/>
              <a:gd name="connsiteY9" fmla="*/ 4029371 h 5601015"/>
              <a:gd name="connsiteX10" fmla="*/ 10515600 w 10515600"/>
              <a:gd name="connsiteY10" fmla="*/ 4029355 h 5601015"/>
              <a:gd name="connsiteX11" fmla="*/ 9709710 w 10515600"/>
              <a:gd name="connsiteY11" fmla="*/ 4835245 h 5601015"/>
              <a:gd name="connsiteX12" fmla="*/ 3725283 w 10515600"/>
              <a:gd name="connsiteY12" fmla="*/ 4846003 h 5601015"/>
              <a:gd name="connsiteX13" fmla="*/ 3067085 w 10515600"/>
              <a:gd name="connsiteY13" fmla="*/ 5601015 h 5601015"/>
              <a:gd name="connsiteX14" fmla="*/ 1440628 w 10515600"/>
              <a:gd name="connsiteY14" fmla="*/ 4824487 h 5601015"/>
              <a:gd name="connsiteX15" fmla="*/ 805890 w 10515600"/>
              <a:gd name="connsiteY15" fmla="*/ 4835245 h 5601015"/>
              <a:gd name="connsiteX16" fmla="*/ 0 w 10515600"/>
              <a:gd name="connsiteY16" fmla="*/ 4029355 h 5601015"/>
              <a:gd name="connsiteX17" fmla="*/ 0 w 10515600"/>
              <a:gd name="connsiteY17" fmla="*/ 4029371 h 5601015"/>
              <a:gd name="connsiteX18" fmla="*/ 0 w 10515600"/>
              <a:gd name="connsiteY18" fmla="*/ 2820560 h 5601015"/>
              <a:gd name="connsiteX19" fmla="*/ 0 w 10515600"/>
              <a:gd name="connsiteY19" fmla="*/ 2820560 h 5601015"/>
              <a:gd name="connsiteX20" fmla="*/ 0 w 10515600"/>
              <a:gd name="connsiteY20" fmla="*/ 805890 h 5601015"/>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3725283 w 10515600"/>
              <a:gd name="connsiteY12" fmla="*/ 4846003 h 5439651"/>
              <a:gd name="connsiteX13" fmla="*/ 2098897 w 10515600"/>
              <a:gd name="connsiteY13" fmla="*/ 5439651 h 5439651"/>
              <a:gd name="connsiteX14" fmla="*/ 1440628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2552700 w 10515600"/>
              <a:gd name="connsiteY12" fmla="*/ 4846003 h 5439651"/>
              <a:gd name="connsiteX13" fmla="*/ 2098897 w 10515600"/>
              <a:gd name="connsiteY13" fmla="*/ 5439651 h 5439651"/>
              <a:gd name="connsiteX14" fmla="*/ 1440628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50408"/>
              <a:gd name="connsiteX1" fmla="*/ 805890 w 10515600"/>
              <a:gd name="connsiteY1" fmla="*/ 0 h 5450408"/>
              <a:gd name="connsiteX2" fmla="*/ 1752600 w 10515600"/>
              <a:gd name="connsiteY2" fmla="*/ 0 h 5450408"/>
              <a:gd name="connsiteX3" fmla="*/ 1752600 w 10515600"/>
              <a:gd name="connsiteY3" fmla="*/ 0 h 5450408"/>
              <a:gd name="connsiteX4" fmla="*/ 4381500 w 10515600"/>
              <a:gd name="connsiteY4" fmla="*/ 0 h 5450408"/>
              <a:gd name="connsiteX5" fmla="*/ 9709710 w 10515600"/>
              <a:gd name="connsiteY5" fmla="*/ 0 h 5450408"/>
              <a:gd name="connsiteX6" fmla="*/ 10515600 w 10515600"/>
              <a:gd name="connsiteY6" fmla="*/ 805890 h 5450408"/>
              <a:gd name="connsiteX7" fmla="*/ 10515600 w 10515600"/>
              <a:gd name="connsiteY7" fmla="*/ 2820560 h 5450408"/>
              <a:gd name="connsiteX8" fmla="*/ 10515600 w 10515600"/>
              <a:gd name="connsiteY8" fmla="*/ 2820560 h 5450408"/>
              <a:gd name="connsiteX9" fmla="*/ 10515600 w 10515600"/>
              <a:gd name="connsiteY9" fmla="*/ 4029371 h 5450408"/>
              <a:gd name="connsiteX10" fmla="*/ 10515600 w 10515600"/>
              <a:gd name="connsiteY10" fmla="*/ 4029355 h 5450408"/>
              <a:gd name="connsiteX11" fmla="*/ 9709710 w 10515600"/>
              <a:gd name="connsiteY11" fmla="*/ 4835245 h 5450408"/>
              <a:gd name="connsiteX12" fmla="*/ 2552700 w 10515600"/>
              <a:gd name="connsiteY12" fmla="*/ 4846003 h 5450408"/>
              <a:gd name="connsiteX13" fmla="*/ 2034351 w 10515600"/>
              <a:gd name="connsiteY13" fmla="*/ 5450408 h 5450408"/>
              <a:gd name="connsiteX14" fmla="*/ 1440628 w 10515600"/>
              <a:gd name="connsiteY14" fmla="*/ 4824487 h 5450408"/>
              <a:gd name="connsiteX15" fmla="*/ 805890 w 10515600"/>
              <a:gd name="connsiteY15" fmla="*/ 4835245 h 5450408"/>
              <a:gd name="connsiteX16" fmla="*/ 0 w 10515600"/>
              <a:gd name="connsiteY16" fmla="*/ 4029355 h 5450408"/>
              <a:gd name="connsiteX17" fmla="*/ 0 w 10515600"/>
              <a:gd name="connsiteY17" fmla="*/ 4029371 h 5450408"/>
              <a:gd name="connsiteX18" fmla="*/ 0 w 10515600"/>
              <a:gd name="connsiteY18" fmla="*/ 2820560 h 5450408"/>
              <a:gd name="connsiteX19" fmla="*/ 0 w 10515600"/>
              <a:gd name="connsiteY19" fmla="*/ 2820560 h 5450408"/>
              <a:gd name="connsiteX20" fmla="*/ 0 w 10515600"/>
              <a:gd name="connsiteY20" fmla="*/ 805890 h 5450408"/>
              <a:gd name="connsiteX0" fmla="*/ 0 w 10515600"/>
              <a:gd name="connsiteY0" fmla="*/ 805890 h 5450408"/>
              <a:gd name="connsiteX1" fmla="*/ 805890 w 10515600"/>
              <a:gd name="connsiteY1" fmla="*/ 0 h 5450408"/>
              <a:gd name="connsiteX2" fmla="*/ 1752600 w 10515600"/>
              <a:gd name="connsiteY2" fmla="*/ 0 h 5450408"/>
              <a:gd name="connsiteX3" fmla="*/ 1752600 w 10515600"/>
              <a:gd name="connsiteY3" fmla="*/ 0 h 5450408"/>
              <a:gd name="connsiteX4" fmla="*/ 4381500 w 10515600"/>
              <a:gd name="connsiteY4" fmla="*/ 0 h 5450408"/>
              <a:gd name="connsiteX5" fmla="*/ 9709710 w 10515600"/>
              <a:gd name="connsiteY5" fmla="*/ 0 h 5450408"/>
              <a:gd name="connsiteX6" fmla="*/ 10515600 w 10515600"/>
              <a:gd name="connsiteY6" fmla="*/ 805890 h 5450408"/>
              <a:gd name="connsiteX7" fmla="*/ 10515600 w 10515600"/>
              <a:gd name="connsiteY7" fmla="*/ 2820560 h 5450408"/>
              <a:gd name="connsiteX8" fmla="*/ 10515600 w 10515600"/>
              <a:gd name="connsiteY8" fmla="*/ 2820560 h 5450408"/>
              <a:gd name="connsiteX9" fmla="*/ 10515600 w 10515600"/>
              <a:gd name="connsiteY9" fmla="*/ 4029371 h 5450408"/>
              <a:gd name="connsiteX10" fmla="*/ 10515600 w 10515600"/>
              <a:gd name="connsiteY10" fmla="*/ 4029355 h 5450408"/>
              <a:gd name="connsiteX11" fmla="*/ 9709710 w 10515600"/>
              <a:gd name="connsiteY11" fmla="*/ 4835245 h 5450408"/>
              <a:gd name="connsiteX12" fmla="*/ 2552700 w 10515600"/>
              <a:gd name="connsiteY12" fmla="*/ 4846003 h 5450408"/>
              <a:gd name="connsiteX13" fmla="*/ 2002078 w 10515600"/>
              <a:gd name="connsiteY13" fmla="*/ 5450408 h 5450408"/>
              <a:gd name="connsiteX14" fmla="*/ 1440628 w 10515600"/>
              <a:gd name="connsiteY14" fmla="*/ 4824487 h 5450408"/>
              <a:gd name="connsiteX15" fmla="*/ 805890 w 10515600"/>
              <a:gd name="connsiteY15" fmla="*/ 4835245 h 5450408"/>
              <a:gd name="connsiteX16" fmla="*/ 0 w 10515600"/>
              <a:gd name="connsiteY16" fmla="*/ 4029355 h 5450408"/>
              <a:gd name="connsiteX17" fmla="*/ 0 w 10515600"/>
              <a:gd name="connsiteY17" fmla="*/ 4029371 h 5450408"/>
              <a:gd name="connsiteX18" fmla="*/ 0 w 10515600"/>
              <a:gd name="connsiteY18" fmla="*/ 2820560 h 5450408"/>
              <a:gd name="connsiteX19" fmla="*/ 0 w 10515600"/>
              <a:gd name="connsiteY19" fmla="*/ 2820560 h 5450408"/>
              <a:gd name="connsiteX20" fmla="*/ 0 w 10515600"/>
              <a:gd name="connsiteY20" fmla="*/ 805890 h 5450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515600" h="5450408">
                <a:moveTo>
                  <a:pt x="0" y="805890"/>
                </a:moveTo>
                <a:cubicBezTo>
                  <a:pt x="0" y="360809"/>
                  <a:pt x="360809" y="0"/>
                  <a:pt x="805890" y="0"/>
                </a:cubicBezTo>
                <a:lnTo>
                  <a:pt x="1752600" y="0"/>
                </a:lnTo>
                <a:lnTo>
                  <a:pt x="1752600" y="0"/>
                </a:lnTo>
                <a:lnTo>
                  <a:pt x="4381500" y="0"/>
                </a:lnTo>
                <a:lnTo>
                  <a:pt x="9709710" y="0"/>
                </a:lnTo>
                <a:cubicBezTo>
                  <a:pt x="10154791" y="0"/>
                  <a:pt x="10515600" y="360809"/>
                  <a:pt x="10515600" y="805890"/>
                </a:cubicBezTo>
                <a:lnTo>
                  <a:pt x="10515600" y="2820560"/>
                </a:lnTo>
                <a:lnTo>
                  <a:pt x="10515600" y="2820560"/>
                </a:lnTo>
                <a:lnTo>
                  <a:pt x="10515600" y="4029371"/>
                </a:lnTo>
                <a:lnTo>
                  <a:pt x="10515600" y="4029355"/>
                </a:lnTo>
                <a:cubicBezTo>
                  <a:pt x="10515600" y="4474436"/>
                  <a:pt x="10154791" y="4835245"/>
                  <a:pt x="9709710" y="4835245"/>
                </a:cubicBezTo>
                <a:lnTo>
                  <a:pt x="2552700" y="4846003"/>
                </a:lnTo>
                <a:lnTo>
                  <a:pt x="2002078" y="5450408"/>
                </a:lnTo>
                <a:lnTo>
                  <a:pt x="1440628" y="4824487"/>
                </a:lnTo>
                <a:lnTo>
                  <a:pt x="805890" y="4835245"/>
                </a:lnTo>
                <a:cubicBezTo>
                  <a:pt x="360809" y="4835245"/>
                  <a:pt x="0" y="4474436"/>
                  <a:pt x="0" y="4029355"/>
                </a:cubicBezTo>
                <a:lnTo>
                  <a:pt x="0" y="4029371"/>
                </a:lnTo>
                <a:lnTo>
                  <a:pt x="0" y="2820560"/>
                </a:lnTo>
                <a:lnTo>
                  <a:pt x="0" y="2820560"/>
                </a:lnTo>
                <a:lnTo>
                  <a:pt x="0" y="80589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4" name="Title 1"/>
          <p:cNvSpPr>
            <a:spLocks noGrp="1"/>
          </p:cNvSpPr>
          <p:nvPr>
            <p:ph type="title" hasCustomPrompt="1"/>
          </p:nvPr>
        </p:nvSpPr>
        <p:spPr>
          <a:xfrm>
            <a:off x="1040802" y="1438510"/>
            <a:ext cx="7116184" cy="2219093"/>
          </a:xfrm>
        </p:spPr>
        <p:txBody>
          <a:bodyPr>
            <a:noAutofit/>
          </a:bodyPr>
          <a:lstStyle>
            <a:lvl1pPr algn="ctr">
              <a:tabLst>
                <a:tab pos="3770219" algn="l"/>
              </a:tabLst>
              <a:defRPr sz="5000" baseline="0">
                <a:solidFill>
                  <a:schemeClr val="accent1"/>
                </a:solidFill>
              </a:defRPr>
            </a:lvl1pPr>
          </a:lstStyle>
          <a:p>
            <a:r>
              <a:rPr lang="en-US" dirty="0" smtClean="0"/>
              <a:t>“Click to edit quote.”</a:t>
            </a:r>
            <a:endParaRPr lang="en-US" dirty="0"/>
          </a:p>
        </p:txBody>
      </p:sp>
      <p:sp>
        <p:nvSpPr>
          <p:cNvPr id="15" name="Text Placeholder 6"/>
          <p:cNvSpPr>
            <a:spLocks noGrp="1"/>
          </p:cNvSpPr>
          <p:nvPr>
            <p:ph type="body" sz="quarter" idx="13" hasCustomPrompt="1"/>
          </p:nvPr>
        </p:nvSpPr>
        <p:spPr>
          <a:xfrm>
            <a:off x="1040802" y="4126419"/>
            <a:ext cx="7116184" cy="1015739"/>
          </a:xfrm>
        </p:spPr>
        <p:txBody>
          <a:bodyPr anchor="ctr">
            <a:normAutofit/>
          </a:bodyPr>
          <a:lstStyle>
            <a:lvl1pPr marL="0" indent="0" algn="ctr">
              <a:buNone/>
              <a:defRPr sz="2400" i="1" baseline="0">
                <a:solidFill>
                  <a:schemeClr val="tx2"/>
                </a:solidFill>
              </a:defRPr>
            </a:lvl1pPr>
          </a:lstStyle>
          <a:p>
            <a:pPr lvl="0"/>
            <a:r>
              <a:rPr lang="en-US" dirty="0" smtClean="0"/>
              <a:t>- Click to edit name or subtext</a:t>
            </a:r>
            <a:endParaRPr lang="en-US" dirty="0"/>
          </a:p>
        </p:txBody>
      </p:sp>
      <p:sp>
        <p:nvSpPr>
          <p:cNvPr id="16" name="Date Placeholder 4"/>
          <p:cNvSpPr>
            <a:spLocks noGrp="1"/>
          </p:cNvSpPr>
          <p:nvPr>
            <p:ph type="dt" sz="half" idx="11"/>
          </p:nvPr>
        </p:nvSpPr>
        <p:spPr>
          <a:xfrm>
            <a:off x="628651" y="6356353"/>
            <a:ext cx="1018943" cy="365125"/>
          </a:xfrm>
        </p:spPr>
        <p:txBody>
          <a:bodyPr/>
          <a:lstStyle>
            <a:lvl1pPr>
              <a:defRPr>
                <a:solidFill>
                  <a:schemeClr val="bg1"/>
                </a:solidFill>
              </a:defRPr>
            </a:lvl1pPr>
          </a:lstStyle>
          <a:p>
            <a:fld id="{276FB33B-BCEE-4E25-B97B-A564B0E1024B}" type="datetime1">
              <a:rPr lang="en-US" smtClean="0"/>
              <a:t>8/29/2019</a:t>
            </a:fld>
            <a:endParaRPr lang="en-US" dirty="0"/>
          </a:p>
        </p:txBody>
      </p:sp>
      <p:sp>
        <p:nvSpPr>
          <p:cNvPr id="18" name="Footer Placeholder 4"/>
          <p:cNvSpPr>
            <a:spLocks noGrp="1"/>
          </p:cNvSpPr>
          <p:nvPr>
            <p:ph type="ftr" sz="quarter" idx="3"/>
          </p:nvPr>
        </p:nvSpPr>
        <p:spPr>
          <a:xfrm>
            <a:off x="2476634" y="6356352"/>
            <a:ext cx="4190735" cy="365125"/>
          </a:xfrm>
          <a:prstGeom prst="rect">
            <a:avLst/>
          </a:prstGeom>
        </p:spPr>
        <p:txBody>
          <a:bodyPr anchor="ctr"/>
          <a:lstStyle>
            <a:lvl1pPr algn="ctr">
              <a:defRPr sz="1200">
                <a:solidFill>
                  <a:schemeClr val="bg1"/>
                </a:solidFill>
              </a:defRPr>
            </a:lvl1pPr>
          </a:lstStyle>
          <a:p>
            <a:r>
              <a:rPr lang="en-US" dirty="0" smtClean="0"/>
              <a:t>mndot.gov</a:t>
            </a:r>
            <a:endParaRPr lang="en-US" dirty="0"/>
          </a:p>
        </p:txBody>
      </p:sp>
      <p:sp>
        <p:nvSpPr>
          <p:cNvPr id="19" name="Slide Number Placeholder 6"/>
          <p:cNvSpPr>
            <a:spLocks noGrp="1"/>
          </p:cNvSpPr>
          <p:nvPr>
            <p:ph type="sldNum" sz="quarter" idx="12"/>
          </p:nvPr>
        </p:nvSpPr>
        <p:spPr>
          <a:xfrm>
            <a:off x="7418350" y="6356353"/>
            <a:ext cx="1097001"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4344117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genda">
    <p:bg>
      <p:bgPr>
        <a:solidFill>
          <a:srgbClr val="E8E8E8"/>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9144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1"/>
              </a:solidFill>
            </a:endParaRPr>
          </a:p>
        </p:txBody>
      </p:sp>
      <p:sp>
        <p:nvSpPr>
          <p:cNvPr id="2" name="Title 1"/>
          <p:cNvSpPr>
            <a:spLocks noGrp="1"/>
          </p:cNvSpPr>
          <p:nvPr>
            <p:ph type="title" hasCustomPrompt="1"/>
          </p:nvPr>
        </p:nvSpPr>
        <p:spPr>
          <a:xfrm>
            <a:off x="628650" y="152400"/>
            <a:ext cx="7886700" cy="914400"/>
          </a:xfrm>
        </p:spPr>
        <p:txBody>
          <a:bodyPr>
            <a:normAutofit/>
          </a:bodyPr>
          <a:lstStyle>
            <a:lvl1pPr algn="r">
              <a:defRPr sz="3600">
                <a:solidFill>
                  <a:schemeClr val="bg1"/>
                </a:solidFill>
              </a:defRPr>
            </a:lvl1pPr>
          </a:lstStyle>
          <a:p>
            <a:r>
              <a:rPr lang="en-US" dirty="0" smtClean="0"/>
              <a:t>Agenda</a:t>
            </a:r>
            <a:endParaRPr lang="en-US" dirty="0"/>
          </a:p>
        </p:txBody>
      </p:sp>
      <p:sp>
        <p:nvSpPr>
          <p:cNvPr id="12" name="Table Placeholder 9"/>
          <p:cNvSpPr>
            <a:spLocks noGrp="1"/>
          </p:cNvSpPr>
          <p:nvPr>
            <p:ph type="tbl" sz="quarter" idx="13"/>
          </p:nvPr>
        </p:nvSpPr>
        <p:spPr>
          <a:xfrm>
            <a:off x="628650" y="1335089"/>
            <a:ext cx="7886700" cy="4841875"/>
          </a:xfrm>
        </p:spPr>
        <p:txBody>
          <a:bodyPr/>
          <a:lstStyle/>
          <a:p>
            <a:r>
              <a:rPr lang="en-US" smtClean="0"/>
              <a:t>Click icon to add table</a:t>
            </a:r>
            <a:endParaRPr lang="en-US"/>
          </a:p>
        </p:txBody>
      </p:sp>
      <p:sp>
        <p:nvSpPr>
          <p:cNvPr id="4" name="Date Placeholder 3"/>
          <p:cNvSpPr>
            <a:spLocks noGrp="1"/>
          </p:cNvSpPr>
          <p:nvPr>
            <p:ph type="dt" sz="half" idx="10"/>
          </p:nvPr>
        </p:nvSpPr>
        <p:spPr/>
        <p:txBody>
          <a:bodyPr/>
          <a:lstStyle/>
          <a:p>
            <a:fld id="{9A198C9B-0587-4A1E-9E03-E4C9FE222F08}" type="datetime1">
              <a:rPr lang="en-US" smtClean="0"/>
              <a:t>8/29/2019</a:t>
            </a:fld>
            <a:endParaRPr lang="en-US" dirty="0"/>
          </a:p>
        </p:txBody>
      </p:sp>
      <p:sp>
        <p:nvSpPr>
          <p:cNvPr id="11" name="Footer Placeholder 4"/>
          <p:cNvSpPr>
            <a:spLocks noGrp="1"/>
          </p:cNvSpPr>
          <p:nvPr>
            <p:ph type="ftr" sz="quarter" idx="3"/>
          </p:nvPr>
        </p:nvSpPr>
        <p:spPr>
          <a:xfrm>
            <a:off x="2476634" y="6356352"/>
            <a:ext cx="4190735" cy="365125"/>
          </a:xfrm>
          <a:prstGeom prst="rect">
            <a:avLst/>
          </a:prstGeom>
        </p:spPr>
        <p:txBody>
          <a:bodyPr anchor="ctr"/>
          <a:lstStyle>
            <a:lvl1pPr algn="ctr">
              <a:defRPr sz="1200">
                <a:solidFill>
                  <a:schemeClr val="tx2"/>
                </a:solidFill>
              </a:defRPr>
            </a:lvl1pPr>
          </a:lstStyle>
          <a:p>
            <a:r>
              <a:rPr lang="en-US" dirty="0" smtClean="0"/>
              <a:t>mndot.gov</a:t>
            </a:r>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
        <p:nvSpPr>
          <p:cNvPr id="9" name="Rectangle 8"/>
          <p:cNvSpPr/>
          <p:nvPr userDrawn="1"/>
        </p:nvSpPr>
        <p:spPr>
          <a:xfrm>
            <a:off x="0" y="1216025"/>
            <a:ext cx="9144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679964413"/>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Full Image Black Circle Overlay">
    <p:bg>
      <p:bgPr>
        <a:solidFill>
          <a:schemeClr val="bg1"/>
        </a:solidFill>
        <a:effectLst/>
      </p:bgPr>
    </p:bg>
    <p:spTree>
      <p:nvGrpSpPr>
        <p:cNvPr id="1" name=""/>
        <p:cNvGrpSpPr/>
        <p:nvPr/>
      </p:nvGrpSpPr>
      <p:grpSpPr>
        <a:xfrm>
          <a:off x="0" y="0"/>
          <a:ext cx="0" cy="0"/>
          <a:chOff x="0" y="0"/>
          <a:chExt cx="0" cy="0"/>
        </a:xfrm>
      </p:grpSpPr>
      <p:sp>
        <p:nvSpPr>
          <p:cNvPr id="7" name="Picture Placeholder 6"/>
          <p:cNvSpPr>
            <a:spLocks noGrp="1"/>
          </p:cNvSpPr>
          <p:nvPr>
            <p:ph type="pic" sz="quarter" idx="13"/>
          </p:nvPr>
        </p:nvSpPr>
        <p:spPr>
          <a:xfrm>
            <a:off x="0" y="0"/>
            <a:ext cx="9144000" cy="6858000"/>
          </a:xfrm>
        </p:spPr>
        <p:txBody>
          <a:bodyPr/>
          <a:lstStyle/>
          <a:p>
            <a:r>
              <a:rPr lang="en-US" smtClean="0"/>
              <a:t>Click icon to add picture</a:t>
            </a:r>
            <a:endParaRPr lang="en-US" dirty="0"/>
          </a:p>
        </p:txBody>
      </p:sp>
      <p:sp>
        <p:nvSpPr>
          <p:cNvPr id="2" name="Title 1"/>
          <p:cNvSpPr>
            <a:spLocks noGrp="1"/>
          </p:cNvSpPr>
          <p:nvPr>
            <p:ph type="title" hasCustomPrompt="1"/>
          </p:nvPr>
        </p:nvSpPr>
        <p:spPr>
          <a:xfrm>
            <a:off x="4609968" y="685800"/>
            <a:ext cx="4114800" cy="3959352"/>
          </a:xfrm>
          <a:prstGeom prst="ellipse">
            <a:avLst/>
          </a:prstGeom>
          <a:solidFill>
            <a:srgbClr val="003865">
              <a:alpha val="87843"/>
            </a:srgbClr>
          </a:solidFill>
        </p:spPr>
        <p:txBody>
          <a:bodyPr>
            <a:noAutofit/>
          </a:bodyPr>
          <a:lstStyle>
            <a:lvl1pPr algn="ctr">
              <a:tabLst>
                <a:tab pos="2341504" algn="l"/>
                <a:tab pos="3770219" algn="l"/>
              </a:tabLst>
              <a:defRPr sz="5500" baseline="0">
                <a:solidFill>
                  <a:schemeClr val="bg1"/>
                </a:solidFill>
              </a:defRPr>
            </a:lvl1pPr>
          </a:lstStyle>
          <a:p>
            <a:r>
              <a:rPr lang="en-US" dirty="0" smtClean="0"/>
              <a:t>Click to edit title</a:t>
            </a:r>
            <a:endParaRPr lang="en-US" dirty="0"/>
          </a:p>
        </p:txBody>
      </p:sp>
      <p:sp>
        <p:nvSpPr>
          <p:cNvPr id="3" name="Date Placeholder 2"/>
          <p:cNvSpPr>
            <a:spLocks noGrp="1"/>
          </p:cNvSpPr>
          <p:nvPr>
            <p:ph type="dt" sz="half" idx="10"/>
          </p:nvPr>
        </p:nvSpPr>
        <p:spPr/>
        <p:txBody>
          <a:bodyPr/>
          <a:lstStyle>
            <a:lvl1pPr>
              <a:defRPr>
                <a:solidFill>
                  <a:schemeClr val="bg1"/>
                </a:solidFill>
              </a:defRPr>
            </a:lvl1pPr>
          </a:lstStyle>
          <a:p>
            <a:fld id="{37C3B6E0-E413-4EA2-9B23-AF69A1623F89}" type="datetime1">
              <a:rPr lang="en-US" smtClean="0"/>
              <a:t>8/29/2019</a:t>
            </a:fld>
            <a:endParaRPr lang="en-US" dirty="0"/>
          </a:p>
        </p:txBody>
      </p:sp>
      <p:sp>
        <p:nvSpPr>
          <p:cNvPr id="5" name="Footer Placeholder 4"/>
          <p:cNvSpPr>
            <a:spLocks noGrp="1"/>
          </p:cNvSpPr>
          <p:nvPr>
            <p:ph type="ftr" sz="quarter" idx="12"/>
          </p:nvPr>
        </p:nvSpPr>
        <p:spPr/>
        <p:txBody>
          <a:bodyPr/>
          <a:lstStyle>
            <a:lvl1pPr>
              <a:defRPr>
                <a:solidFill>
                  <a:schemeClr val="bg1"/>
                </a:solidFill>
              </a:defRPr>
            </a:lvl1pPr>
          </a:lstStyle>
          <a:p>
            <a:r>
              <a:rPr lang="en-US" dirty="0" smtClean="0"/>
              <a:t>mndot.gov</a:t>
            </a:r>
            <a:endParaRPr lang="en-US" dirty="0"/>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4092258399"/>
      </p:ext>
    </p:extLst>
  </p:cSld>
  <p:clrMapOvr>
    <a:masterClrMapping/>
  </p:clrMapOvr>
  <p:timing>
    <p:tnLst>
      <p:par>
        <p:cTn id="1" dur="indefinite" restart="never" nodeType="tmRoot"/>
      </p:par>
    </p:tnLst>
  </p:timing>
  <p:hf sldNum="0" hdr="0" ftr="0" dt="0"/>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Full Image Multiple Circle Overlay">
    <p:bg>
      <p:bgPr>
        <a:solidFill>
          <a:schemeClr val="bg1"/>
        </a:solidFill>
        <a:effectLst/>
      </p:bgPr>
    </p:bg>
    <p:spTree>
      <p:nvGrpSpPr>
        <p:cNvPr id="1" name=""/>
        <p:cNvGrpSpPr/>
        <p:nvPr/>
      </p:nvGrpSpPr>
      <p:grpSpPr>
        <a:xfrm>
          <a:off x="0" y="0"/>
          <a:ext cx="0" cy="0"/>
          <a:chOff x="0" y="0"/>
          <a:chExt cx="0" cy="0"/>
        </a:xfrm>
      </p:grpSpPr>
      <p:sp>
        <p:nvSpPr>
          <p:cNvPr id="10" name="Picture Placeholder 6"/>
          <p:cNvSpPr>
            <a:spLocks noGrp="1"/>
          </p:cNvSpPr>
          <p:nvPr>
            <p:ph type="pic" sz="quarter" idx="15"/>
          </p:nvPr>
        </p:nvSpPr>
        <p:spPr>
          <a:xfrm>
            <a:off x="0" y="0"/>
            <a:ext cx="9144000" cy="6858000"/>
          </a:xfrm>
        </p:spPr>
        <p:txBody>
          <a:bodyPr/>
          <a:lstStyle/>
          <a:p>
            <a:r>
              <a:rPr lang="en-US" smtClean="0"/>
              <a:t>Click icon to add picture</a:t>
            </a:r>
            <a:endParaRPr lang="en-US" dirty="0"/>
          </a:p>
        </p:txBody>
      </p:sp>
      <p:sp>
        <p:nvSpPr>
          <p:cNvPr id="2" name="Title 1"/>
          <p:cNvSpPr>
            <a:spLocks noGrp="1"/>
          </p:cNvSpPr>
          <p:nvPr>
            <p:ph type="title" hasCustomPrompt="1"/>
          </p:nvPr>
        </p:nvSpPr>
        <p:spPr>
          <a:xfrm>
            <a:off x="4267199" y="912530"/>
            <a:ext cx="3519141" cy="3403438"/>
          </a:xfrm>
          <a:prstGeom prst="ellipse">
            <a:avLst/>
          </a:prstGeom>
          <a:solidFill>
            <a:srgbClr val="003865">
              <a:alpha val="87843"/>
            </a:srgbClr>
          </a:solidFill>
        </p:spPr>
        <p:txBody>
          <a:bodyPr>
            <a:noAutofit/>
          </a:bodyPr>
          <a:lstStyle>
            <a:lvl1pPr algn="ctr">
              <a:tabLst>
                <a:tab pos="3770219" algn="l"/>
              </a:tabLst>
              <a:defRPr sz="4500" baseline="0">
                <a:solidFill>
                  <a:schemeClr val="bg1"/>
                </a:solidFill>
              </a:defRPr>
            </a:lvl1pPr>
          </a:lstStyle>
          <a:p>
            <a:r>
              <a:rPr lang="en-US" dirty="0" smtClean="0"/>
              <a:t>Click to edit title</a:t>
            </a:r>
            <a:endParaRPr lang="en-US" dirty="0"/>
          </a:p>
        </p:txBody>
      </p:sp>
      <p:sp>
        <p:nvSpPr>
          <p:cNvPr id="9" name="Text Placeholder 7"/>
          <p:cNvSpPr>
            <a:spLocks noGrp="1"/>
          </p:cNvSpPr>
          <p:nvPr>
            <p:ph type="body" sz="quarter" idx="14" hasCustomPrompt="1"/>
          </p:nvPr>
        </p:nvSpPr>
        <p:spPr>
          <a:xfrm>
            <a:off x="7158613" y="524007"/>
            <a:ext cx="1616475" cy="1521646"/>
          </a:xfrm>
          <a:prstGeom prst="ellipse">
            <a:avLst/>
          </a:prstGeom>
          <a:solidFill>
            <a:srgbClr val="78BE21">
              <a:alpha val="87843"/>
            </a:srgbClr>
          </a:solidFill>
        </p:spPr>
        <p:txBody>
          <a:bodyPr anchor="ctr">
            <a:normAutofit/>
          </a:bodyPr>
          <a:lstStyle>
            <a:lvl1pPr marL="0" indent="0" algn="ctr">
              <a:buNone/>
              <a:defRPr sz="2500" baseline="0">
                <a:solidFill>
                  <a:schemeClr val="tx2"/>
                </a:solidFill>
                <a:latin typeface="+mn-lt"/>
              </a:defRPr>
            </a:lvl1pPr>
          </a:lstStyle>
          <a:p>
            <a:pPr lvl="0"/>
            <a:r>
              <a:rPr lang="en-US" dirty="0" smtClean="0"/>
              <a:t>Second Point</a:t>
            </a:r>
            <a:endParaRPr lang="en-US" dirty="0"/>
          </a:p>
        </p:txBody>
      </p:sp>
      <p:sp>
        <p:nvSpPr>
          <p:cNvPr id="8" name="Text Placeholder 7"/>
          <p:cNvSpPr>
            <a:spLocks noGrp="1"/>
          </p:cNvSpPr>
          <p:nvPr>
            <p:ph type="body" sz="quarter" idx="13" hasCustomPrompt="1"/>
          </p:nvPr>
        </p:nvSpPr>
        <p:spPr>
          <a:xfrm>
            <a:off x="6667369" y="3298351"/>
            <a:ext cx="1978484" cy="1916747"/>
          </a:xfrm>
          <a:prstGeom prst="ellipse">
            <a:avLst/>
          </a:prstGeom>
          <a:solidFill>
            <a:srgbClr val="000000">
              <a:alpha val="87843"/>
            </a:srgbClr>
          </a:solidFill>
        </p:spPr>
        <p:txBody>
          <a:bodyPr anchor="ctr">
            <a:normAutofit/>
          </a:bodyPr>
          <a:lstStyle>
            <a:lvl1pPr marL="0" indent="0" algn="ctr">
              <a:buNone/>
              <a:defRPr sz="2500" baseline="0">
                <a:solidFill>
                  <a:schemeClr val="bg1"/>
                </a:solidFill>
                <a:latin typeface="+mn-lt"/>
              </a:defRPr>
            </a:lvl1pPr>
          </a:lstStyle>
          <a:p>
            <a:pPr lvl="0"/>
            <a:r>
              <a:rPr lang="en-US" dirty="0" smtClean="0"/>
              <a:t>Third Point</a:t>
            </a:r>
            <a:endParaRPr lang="en-US" dirty="0"/>
          </a:p>
        </p:txBody>
      </p:sp>
      <p:sp>
        <p:nvSpPr>
          <p:cNvPr id="3" name="Date Placeholder 2"/>
          <p:cNvSpPr>
            <a:spLocks noGrp="1"/>
          </p:cNvSpPr>
          <p:nvPr>
            <p:ph type="dt" sz="half" idx="10"/>
          </p:nvPr>
        </p:nvSpPr>
        <p:spPr/>
        <p:txBody>
          <a:bodyPr/>
          <a:lstStyle>
            <a:lvl1pPr>
              <a:defRPr>
                <a:solidFill>
                  <a:schemeClr val="bg1"/>
                </a:solidFill>
              </a:defRPr>
            </a:lvl1pPr>
          </a:lstStyle>
          <a:p>
            <a:fld id="{438A7556-21FA-4204-9DD6-1F6FDEC2C796}" type="datetime1">
              <a:rPr lang="en-US" smtClean="0"/>
              <a:t>8/29/2019</a:t>
            </a:fld>
            <a:endParaRPr lang="en-US" dirty="0"/>
          </a:p>
        </p:txBody>
      </p:sp>
      <p:sp>
        <p:nvSpPr>
          <p:cNvPr id="5" name="Footer Placeholder 4"/>
          <p:cNvSpPr>
            <a:spLocks noGrp="1"/>
          </p:cNvSpPr>
          <p:nvPr>
            <p:ph type="ftr" sz="quarter" idx="12"/>
          </p:nvPr>
        </p:nvSpPr>
        <p:spPr/>
        <p:txBody>
          <a:bodyPr/>
          <a:lstStyle>
            <a:lvl1pPr>
              <a:defRPr>
                <a:solidFill>
                  <a:schemeClr val="bg1"/>
                </a:solidFill>
              </a:defRPr>
            </a:lvl1pPr>
          </a:lstStyle>
          <a:p>
            <a:r>
              <a:rPr lang="en-US" dirty="0" smtClean="0"/>
              <a:t>mndot.gov</a:t>
            </a:r>
            <a:endParaRPr lang="en-US" dirty="0"/>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911004216"/>
      </p:ext>
    </p:extLst>
  </p:cSld>
  <p:clrMapOvr>
    <a:masterClrMapping/>
  </p:clrMapOvr>
  <p:timing>
    <p:tnLst>
      <p:par>
        <p:cTn id="1" dur="indefinite" restart="never" nodeType="tmRoot"/>
      </p:par>
    </p:tnLst>
  </p:timing>
  <p:hf sldNum="0" hdr="0" ftr="0" dt="0"/>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Quote Black Box Overlay">
    <p:bg>
      <p:bgPr>
        <a:solidFill>
          <a:schemeClr val="bg1"/>
        </a:solidFill>
        <a:effectLst/>
      </p:bgPr>
    </p:bg>
    <p:spTree>
      <p:nvGrpSpPr>
        <p:cNvPr id="1" name=""/>
        <p:cNvGrpSpPr/>
        <p:nvPr/>
      </p:nvGrpSpPr>
      <p:grpSpPr>
        <a:xfrm>
          <a:off x="0" y="0"/>
          <a:ext cx="0" cy="0"/>
          <a:chOff x="0" y="0"/>
          <a:chExt cx="0" cy="0"/>
        </a:xfrm>
      </p:grpSpPr>
      <p:sp>
        <p:nvSpPr>
          <p:cNvPr id="7" name="Picture Placeholder 6"/>
          <p:cNvSpPr>
            <a:spLocks noGrp="1"/>
          </p:cNvSpPr>
          <p:nvPr>
            <p:ph type="pic" sz="quarter" idx="13"/>
          </p:nvPr>
        </p:nvSpPr>
        <p:spPr>
          <a:xfrm>
            <a:off x="0" y="0"/>
            <a:ext cx="9144000" cy="6858000"/>
          </a:xfrm>
        </p:spPr>
        <p:txBody>
          <a:bodyPr/>
          <a:lstStyle/>
          <a:p>
            <a:r>
              <a:rPr lang="en-US" smtClean="0"/>
              <a:t>Click icon to add picture</a:t>
            </a:r>
            <a:endParaRPr lang="en-US"/>
          </a:p>
        </p:txBody>
      </p:sp>
      <p:sp>
        <p:nvSpPr>
          <p:cNvPr id="2" name="Title 1"/>
          <p:cNvSpPr>
            <a:spLocks noGrp="1"/>
          </p:cNvSpPr>
          <p:nvPr>
            <p:ph type="title" hasCustomPrompt="1"/>
          </p:nvPr>
        </p:nvSpPr>
        <p:spPr>
          <a:xfrm>
            <a:off x="1724608" y="1609867"/>
            <a:ext cx="5694788" cy="3638266"/>
          </a:xfrm>
          <a:solidFill>
            <a:srgbClr val="003865">
              <a:alpha val="87843"/>
            </a:srgbClr>
          </a:solidFill>
        </p:spPr>
        <p:txBody>
          <a:bodyPr>
            <a:noAutofit/>
          </a:bodyPr>
          <a:lstStyle>
            <a:lvl1pPr algn="ctr">
              <a:spcAft>
                <a:spcPts val="1000"/>
              </a:spcAft>
              <a:tabLst>
                <a:tab pos="3770219" algn="l"/>
              </a:tabLst>
              <a:defRPr sz="7000" baseline="0">
                <a:solidFill>
                  <a:schemeClr val="bg1"/>
                </a:solidFill>
              </a:defRPr>
            </a:lvl1pPr>
          </a:lstStyle>
          <a:p>
            <a:r>
              <a:rPr lang="en-US" dirty="0" smtClean="0"/>
              <a:t>Quote or </a:t>
            </a:r>
            <a:br>
              <a:rPr lang="en-US" dirty="0" smtClean="0"/>
            </a:br>
            <a:r>
              <a:rPr lang="en-US" dirty="0" smtClean="0"/>
              <a:t>Statement</a:t>
            </a:r>
            <a:endParaRPr lang="en-US" dirty="0"/>
          </a:p>
        </p:txBody>
      </p:sp>
      <p:sp>
        <p:nvSpPr>
          <p:cNvPr id="3" name="Date Placeholder 2"/>
          <p:cNvSpPr>
            <a:spLocks noGrp="1"/>
          </p:cNvSpPr>
          <p:nvPr>
            <p:ph type="dt" sz="half" idx="10"/>
          </p:nvPr>
        </p:nvSpPr>
        <p:spPr/>
        <p:txBody>
          <a:bodyPr/>
          <a:lstStyle>
            <a:lvl1pPr>
              <a:defRPr>
                <a:solidFill>
                  <a:schemeClr val="bg1"/>
                </a:solidFill>
              </a:defRPr>
            </a:lvl1pPr>
          </a:lstStyle>
          <a:p>
            <a:fld id="{0EB49D9C-C4C1-46A9-AED8-599F8B47287F}" type="datetime1">
              <a:rPr lang="en-US" smtClean="0"/>
              <a:t>8/29/2019</a:t>
            </a:fld>
            <a:endParaRPr lang="en-US" dirty="0"/>
          </a:p>
        </p:txBody>
      </p:sp>
      <p:sp>
        <p:nvSpPr>
          <p:cNvPr id="5" name="Footer Placeholder 4"/>
          <p:cNvSpPr>
            <a:spLocks noGrp="1"/>
          </p:cNvSpPr>
          <p:nvPr>
            <p:ph type="ftr" sz="quarter" idx="12"/>
          </p:nvPr>
        </p:nvSpPr>
        <p:spPr/>
        <p:txBody>
          <a:bodyPr/>
          <a:lstStyle>
            <a:lvl1pPr>
              <a:defRPr>
                <a:solidFill>
                  <a:schemeClr val="bg1"/>
                </a:solidFill>
              </a:defRPr>
            </a:lvl1pPr>
          </a:lstStyle>
          <a:p>
            <a:r>
              <a:rPr lang="en-US" dirty="0" smtClean="0"/>
              <a:t>mndot.gov</a:t>
            </a:r>
            <a:endParaRPr lang="en-US" dirty="0"/>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06771762"/>
      </p:ext>
    </p:extLst>
  </p:cSld>
  <p:clrMapOvr>
    <a:masterClrMapping/>
  </p:clrMapOvr>
  <p:timing>
    <p:tnLst>
      <p:par>
        <p:cTn id="1" dur="indefinite" restart="never" nodeType="tmRoot"/>
      </p:par>
    </p:tnLst>
  </p:timing>
  <p:hf sldNum="0" hdr="0" ftr="0" dt="0"/>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Quote Solid Red Background">
    <p:bg>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628650" y="1389686"/>
            <a:ext cx="7886700" cy="1340989"/>
          </a:xfrm>
        </p:spPr>
        <p:txBody>
          <a:bodyPr>
            <a:noAutofit/>
          </a:bodyPr>
          <a:lstStyle>
            <a:lvl1pPr algn="ctr">
              <a:tabLst>
                <a:tab pos="3770219" algn="l"/>
              </a:tabLst>
              <a:defRPr sz="7000">
                <a:solidFill>
                  <a:schemeClr val="accent2"/>
                </a:solidFill>
              </a:defRPr>
            </a:lvl1pPr>
          </a:lstStyle>
          <a:p>
            <a:r>
              <a:rPr lang="en-US" dirty="0" smtClean="0"/>
              <a:t>Quote or Statement</a:t>
            </a:r>
            <a:endParaRPr lang="en-US" dirty="0"/>
          </a:p>
        </p:txBody>
      </p:sp>
      <p:sp>
        <p:nvSpPr>
          <p:cNvPr id="10" name="Text Placeholder 6"/>
          <p:cNvSpPr>
            <a:spLocks noGrp="1"/>
          </p:cNvSpPr>
          <p:nvPr>
            <p:ph type="body" sz="quarter" idx="13" hasCustomPrompt="1"/>
          </p:nvPr>
        </p:nvSpPr>
        <p:spPr>
          <a:xfrm>
            <a:off x="628650" y="2925702"/>
            <a:ext cx="7886700" cy="2673435"/>
          </a:xfrm>
        </p:spPr>
        <p:txBody>
          <a:bodyPr anchor="ctr"/>
          <a:lstStyle>
            <a:lvl1pPr marL="0" indent="0" algn="ctr">
              <a:lnSpc>
                <a:spcPct val="100000"/>
              </a:lnSpc>
              <a:spcBef>
                <a:spcPts val="0"/>
              </a:spcBef>
              <a:buClr>
                <a:schemeClr val="bg1"/>
              </a:buClr>
              <a:buFont typeface="Arial" panose="020B0604020202020204" pitchFamily="34" charset="0"/>
              <a:buNone/>
              <a:defRPr>
                <a:solidFill>
                  <a:schemeClr val="bg1"/>
                </a:solidFill>
              </a:defRPr>
            </a:lvl1pPr>
          </a:lstStyle>
          <a:p>
            <a:pPr lvl="0"/>
            <a:r>
              <a:rPr lang="en-US" dirty="0" smtClean="0"/>
              <a:t>Make a secondary statement here.</a:t>
            </a:r>
            <a:endParaRPr lang="en-US" dirty="0"/>
          </a:p>
        </p:txBody>
      </p:sp>
      <p:sp>
        <p:nvSpPr>
          <p:cNvPr id="3" name="Date Placeholder 2"/>
          <p:cNvSpPr>
            <a:spLocks noGrp="1"/>
          </p:cNvSpPr>
          <p:nvPr>
            <p:ph type="dt" sz="half" idx="10"/>
          </p:nvPr>
        </p:nvSpPr>
        <p:spPr/>
        <p:txBody>
          <a:bodyPr/>
          <a:lstStyle>
            <a:lvl1pPr>
              <a:defRPr>
                <a:solidFill>
                  <a:schemeClr val="bg1"/>
                </a:solidFill>
              </a:defRPr>
            </a:lvl1pPr>
          </a:lstStyle>
          <a:p>
            <a:fld id="{D094F804-653A-41F1-A565-1098D9DEB37A}" type="datetime1">
              <a:rPr lang="en-US" smtClean="0"/>
              <a:t>8/29/2019</a:t>
            </a:fld>
            <a:endParaRPr lang="en-US" dirty="0"/>
          </a:p>
        </p:txBody>
      </p:sp>
      <p:sp>
        <p:nvSpPr>
          <p:cNvPr id="5" name="Footer Placeholder 4"/>
          <p:cNvSpPr>
            <a:spLocks noGrp="1"/>
          </p:cNvSpPr>
          <p:nvPr>
            <p:ph type="ftr" sz="quarter" idx="12"/>
          </p:nvPr>
        </p:nvSpPr>
        <p:spPr/>
        <p:txBody>
          <a:bodyPr/>
          <a:lstStyle>
            <a:lvl1pPr>
              <a:defRPr>
                <a:solidFill>
                  <a:schemeClr val="bg1"/>
                </a:solidFill>
              </a:defRPr>
            </a:lvl1pPr>
          </a:lstStyle>
          <a:p>
            <a:r>
              <a:rPr lang="en-US" dirty="0" smtClean="0"/>
              <a:t>mndot.gov</a:t>
            </a:r>
            <a:endParaRPr lang="en-US" dirty="0"/>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979537020"/>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Quote Solid Light Background">
    <p:bg>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0" y="1389686"/>
            <a:ext cx="9144000" cy="1340989"/>
          </a:xfrm>
          <a:solidFill>
            <a:schemeClr val="tx1"/>
          </a:solidFill>
        </p:spPr>
        <p:txBody>
          <a:bodyPr>
            <a:noAutofit/>
          </a:bodyPr>
          <a:lstStyle>
            <a:lvl1pPr algn="ctr">
              <a:tabLst>
                <a:tab pos="3770219" algn="l"/>
              </a:tabLst>
              <a:defRPr sz="7000">
                <a:solidFill>
                  <a:schemeClr val="accent2"/>
                </a:solidFill>
              </a:defRPr>
            </a:lvl1pPr>
          </a:lstStyle>
          <a:p>
            <a:r>
              <a:rPr lang="en-US" dirty="0" smtClean="0"/>
              <a:t>Quote or Statement</a:t>
            </a:r>
            <a:endParaRPr lang="en-US" dirty="0"/>
          </a:p>
        </p:txBody>
      </p:sp>
      <p:sp>
        <p:nvSpPr>
          <p:cNvPr id="8" name="Text Placeholder 6"/>
          <p:cNvSpPr>
            <a:spLocks noGrp="1"/>
          </p:cNvSpPr>
          <p:nvPr>
            <p:ph type="body" sz="quarter" idx="13" hasCustomPrompt="1"/>
          </p:nvPr>
        </p:nvSpPr>
        <p:spPr>
          <a:xfrm>
            <a:off x="628650" y="2925702"/>
            <a:ext cx="7886700" cy="2673435"/>
          </a:xfrm>
        </p:spPr>
        <p:txBody>
          <a:bodyPr anchor="ctr"/>
          <a:lstStyle>
            <a:lvl1pPr marL="0" indent="0" algn="ctr">
              <a:lnSpc>
                <a:spcPct val="100000"/>
              </a:lnSpc>
              <a:spcBef>
                <a:spcPts val="0"/>
              </a:spcBef>
              <a:buFont typeface="Arial" panose="020B0604020202020204" pitchFamily="34" charset="0"/>
              <a:buNone/>
              <a:defRPr>
                <a:solidFill>
                  <a:schemeClr val="tx1"/>
                </a:solidFill>
              </a:defRPr>
            </a:lvl1pPr>
          </a:lstStyle>
          <a:p>
            <a:pPr lvl="0"/>
            <a:r>
              <a:rPr lang="en-US" dirty="0" smtClean="0"/>
              <a:t>Make a secondary statement here.</a:t>
            </a:r>
            <a:endParaRPr lang="en-US" dirty="0"/>
          </a:p>
        </p:txBody>
      </p:sp>
      <p:sp>
        <p:nvSpPr>
          <p:cNvPr id="3" name="Date Placeholder 2"/>
          <p:cNvSpPr>
            <a:spLocks noGrp="1"/>
          </p:cNvSpPr>
          <p:nvPr>
            <p:ph type="dt" sz="half" idx="10"/>
          </p:nvPr>
        </p:nvSpPr>
        <p:spPr/>
        <p:txBody>
          <a:bodyPr/>
          <a:lstStyle/>
          <a:p>
            <a:fld id="{466A75E6-E45B-4C5D-981E-7C8ED0C72F5D}" type="datetime1">
              <a:rPr lang="en-US" smtClean="0"/>
              <a:t>8/29/2019</a:t>
            </a:fld>
            <a:endParaRPr lang="en-US" dirty="0"/>
          </a:p>
        </p:txBody>
      </p:sp>
      <p:sp>
        <p:nvSpPr>
          <p:cNvPr id="5" name="Footer Placeholder 4"/>
          <p:cNvSpPr>
            <a:spLocks noGrp="1"/>
          </p:cNvSpPr>
          <p:nvPr>
            <p:ph type="ftr" sz="quarter" idx="12"/>
          </p:nvPr>
        </p:nvSpPr>
        <p:spPr/>
        <p:txBody>
          <a:bodyPr/>
          <a:lstStyle>
            <a:lvl1pPr>
              <a:defRPr>
                <a:solidFill>
                  <a:schemeClr val="tx2"/>
                </a:solidFill>
              </a:defRPr>
            </a:lvl1pPr>
          </a:lstStyle>
          <a:p>
            <a:r>
              <a:rPr lang="en-US" dirty="0" smtClean="0"/>
              <a:t>mndot.gov</a:t>
            </a:r>
            <a:endParaRPr lang="en-US" dirty="0"/>
          </a:p>
        </p:txBody>
      </p:sp>
      <p:sp>
        <p:nvSpPr>
          <p:cNvPr id="4" name="Slide Number Placeholder 3"/>
          <p:cNvSpPr>
            <a:spLocks noGrp="1"/>
          </p:cNvSpPr>
          <p:nvPr>
            <p:ph type="sldNum" sz="quarter" idx="11"/>
          </p:nvPr>
        </p:nvSpPr>
        <p:spPr/>
        <p:txBody>
          <a:body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930915580"/>
      </p:ext>
    </p:extLst>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Quote Full Image Background">
    <p:bg>
      <p:bgPr>
        <a:solidFill>
          <a:schemeClr val="bg1"/>
        </a:solidFill>
        <a:effectLst/>
      </p:bgPr>
    </p:bg>
    <p:spTree>
      <p:nvGrpSpPr>
        <p:cNvPr id="1" name=""/>
        <p:cNvGrpSpPr/>
        <p:nvPr/>
      </p:nvGrpSpPr>
      <p:grpSpPr>
        <a:xfrm>
          <a:off x="0" y="0"/>
          <a:ext cx="0" cy="0"/>
          <a:chOff x="0" y="0"/>
          <a:chExt cx="0" cy="0"/>
        </a:xfrm>
      </p:grpSpPr>
      <p:sp>
        <p:nvSpPr>
          <p:cNvPr id="7" name="Picture Placeholder 6"/>
          <p:cNvSpPr>
            <a:spLocks noGrp="1"/>
          </p:cNvSpPr>
          <p:nvPr>
            <p:ph type="pic" sz="quarter" idx="14" hasCustomPrompt="1"/>
          </p:nvPr>
        </p:nvSpPr>
        <p:spPr>
          <a:xfrm>
            <a:off x="0" y="0"/>
            <a:ext cx="9144000" cy="6858000"/>
          </a:xfrm>
        </p:spPr>
        <p:txBody>
          <a:bodyPr/>
          <a:lstStyle>
            <a:lvl1pPr>
              <a:defRPr/>
            </a:lvl1pPr>
          </a:lstStyle>
          <a:p>
            <a:r>
              <a:rPr lang="en-US" dirty="0" smtClean="0"/>
              <a:t>Click icon to edit background picture</a:t>
            </a:r>
            <a:endParaRPr lang="en-US" dirty="0"/>
          </a:p>
        </p:txBody>
      </p:sp>
      <p:sp>
        <p:nvSpPr>
          <p:cNvPr id="12" name="Title 1"/>
          <p:cNvSpPr>
            <a:spLocks noGrp="1"/>
          </p:cNvSpPr>
          <p:nvPr>
            <p:ph type="title" hasCustomPrompt="1"/>
          </p:nvPr>
        </p:nvSpPr>
        <p:spPr>
          <a:xfrm>
            <a:off x="628650" y="1389686"/>
            <a:ext cx="7886700" cy="1340989"/>
          </a:xfrm>
        </p:spPr>
        <p:txBody>
          <a:bodyPr>
            <a:noAutofit/>
          </a:bodyPr>
          <a:lstStyle>
            <a:lvl1pPr algn="ctr">
              <a:tabLst>
                <a:tab pos="3770219" algn="l"/>
              </a:tabLst>
              <a:defRPr sz="7000">
                <a:solidFill>
                  <a:schemeClr val="bg1"/>
                </a:solidFill>
              </a:defRPr>
            </a:lvl1pPr>
          </a:lstStyle>
          <a:p>
            <a:r>
              <a:rPr lang="en-US" dirty="0" smtClean="0"/>
              <a:t>Quote or Statement</a:t>
            </a:r>
            <a:endParaRPr lang="en-US" dirty="0"/>
          </a:p>
        </p:txBody>
      </p:sp>
      <p:sp>
        <p:nvSpPr>
          <p:cNvPr id="13" name="Text Placeholder 6"/>
          <p:cNvSpPr>
            <a:spLocks noGrp="1"/>
          </p:cNvSpPr>
          <p:nvPr>
            <p:ph type="body" sz="quarter" idx="13" hasCustomPrompt="1"/>
          </p:nvPr>
        </p:nvSpPr>
        <p:spPr>
          <a:xfrm>
            <a:off x="628650" y="2925702"/>
            <a:ext cx="7886700" cy="2673435"/>
          </a:xfrm>
        </p:spPr>
        <p:txBody>
          <a:bodyPr anchor="ctr"/>
          <a:lstStyle>
            <a:lvl1pPr marL="0" indent="0" algn="ctr">
              <a:lnSpc>
                <a:spcPct val="100000"/>
              </a:lnSpc>
              <a:spcBef>
                <a:spcPts val="0"/>
              </a:spcBef>
              <a:buNone/>
              <a:defRPr>
                <a:solidFill>
                  <a:schemeClr val="bg1"/>
                </a:solidFill>
              </a:defRPr>
            </a:lvl1pPr>
          </a:lstStyle>
          <a:p>
            <a:pPr lvl="0"/>
            <a:r>
              <a:rPr lang="en-US" dirty="0" smtClean="0"/>
              <a:t>Make a secondary statement here.</a:t>
            </a:r>
            <a:endParaRPr lang="en-US" dirty="0"/>
          </a:p>
        </p:txBody>
      </p:sp>
      <p:sp>
        <p:nvSpPr>
          <p:cNvPr id="3" name="Date Placeholder 2"/>
          <p:cNvSpPr>
            <a:spLocks noGrp="1"/>
          </p:cNvSpPr>
          <p:nvPr>
            <p:ph type="dt" sz="half" idx="10"/>
          </p:nvPr>
        </p:nvSpPr>
        <p:spPr/>
        <p:txBody>
          <a:bodyPr/>
          <a:lstStyle>
            <a:lvl1pPr>
              <a:defRPr>
                <a:solidFill>
                  <a:schemeClr val="bg1"/>
                </a:solidFill>
              </a:defRPr>
            </a:lvl1pPr>
          </a:lstStyle>
          <a:p>
            <a:fld id="{F8B25D9D-5365-41CD-BF43-4FFFCBF4BBDA}" type="datetime1">
              <a:rPr lang="en-US" smtClean="0"/>
              <a:t>8/29/2019</a:t>
            </a:fld>
            <a:endParaRPr lang="en-US" dirty="0"/>
          </a:p>
        </p:txBody>
      </p:sp>
      <p:sp>
        <p:nvSpPr>
          <p:cNvPr id="5" name="Footer Placeholder 4"/>
          <p:cNvSpPr>
            <a:spLocks noGrp="1"/>
          </p:cNvSpPr>
          <p:nvPr>
            <p:ph type="ftr" sz="quarter" idx="12"/>
          </p:nvPr>
        </p:nvSpPr>
        <p:spPr/>
        <p:txBody>
          <a:bodyPr/>
          <a:lstStyle>
            <a:lvl1pPr>
              <a:defRPr>
                <a:solidFill>
                  <a:schemeClr val="bg1"/>
                </a:solidFill>
              </a:defRPr>
            </a:lvl1pPr>
          </a:lstStyle>
          <a:p>
            <a:r>
              <a:rPr lang="en-US" dirty="0" smtClean="0"/>
              <a:t>mndot.gov</a:t>
            </a:r>
            <a:endParaRPr lang="en-US" dirty="0"/>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947260539"/>
      </p:ext>
    </p:extLst>
  </p:cSld>
  <p:clrMapOvr>
    <a:masterClrMapping/>
  </p:clrMapOvr>
  <p:timing>
    <p:tnLst>
      <p:par>
        <p:cTn id="1" dur="indefinite" restart="never" nodeType="tmRoot"/>
      </p:par>
    </p:tnLst>
  </p:timing>
  <p:hf sldNum="0" hdr="0" ftr="0" dt="0"/>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Big Number - Image Background">
    <p:bg>
      <p:bgPr>
        <a:solidFill>
          <a:schemeClr val="bg1"/>
        </a:solidFill>
        <a:effectLst/>
      </p:bgPr>
    </p:bg>
    <p:spTree>
      <p:nvGrpSpPr>
        <p:cNvPr id="1" name=""/>
        <p:cNvGrpSpPr/>
        <p:nvPr/>
      </p:nvGrpSpPr>
      <p:grpSpPr>
        <a:xfrm>
          <a:off x="0" y="0"/>
          <a:ext cx="0" cy="0"/>
          <a:chOff x="0" y="0"/>
          <a:chExt cx="0" cy="0"/>
        </a:xfrm>
      </p:grpSpPr>
      <p:sp>
        <p:nvSpPr>
          <p:cNvPr id="8" name="Picture Placeholder 7"/>
          <p:cNvSpPr>
            <a:spLocks noGrp="1"/>
          </p:cNvSpPr>
          <p:nvPr>
            <p:ph type="pic" sz="quarter" idx="14"/>
          </p:nvPr>
        </p:nvSpPr>
        <p:spPr>
          <a:xfrm>
            <a:off x="0" y="0"/>
            <a:ext cx="9144000" cy="6858000"/>
          </a:xfrm>
        </p:spPr>
        <p:txBody>
          <a:bodyPr/>
          <a:lstStyle/>
          <a:p>
            <a:r>
              <a:rPr lang="en-US" smtClean="0"/>
              <a:t>Click icon to add picture</a:t>
            </a:r>
            <a:endParaRPr lang="en-US"/>
          </a:p>
        </p:txBody>
      </p:sp>
      <p:sp>
        <p:nvSpPr>
          <p:cNvPr id="2" name="Title 1"/>
          <p:cNvSpPr>
            <a:spLocks noGrp="1"/>
          </p:cNvSpPr>
          <p:nvPr>
            <p:ph type="title" hasCustomPrompt="1"/>
          </p:nvPr>
        </p:nvSpPr>
        <p:spPr>
          <a:xfrm>
            <a:off x="4068104" y="624469"/>
            <a:ext cx="3898746" cy="4008491"/>
          </a:xfrm>
          <a:prstGeom prst="ellipse">
            <a:avLst/>
          </a:prstGeom>
          <a:solidFill>
            <a:schemeClr val="bg1"/>
          </a:solidFill>
        </p:spPr>
        <p:txBody>
          <a:bodyPr>
            <a:noAutofit/>
          </a:bodyPr>
          <a:lstStyle>
            <a:lvl1pPr algn="ctr">
              <a:tabLst>
                <a:tab pos="3770219" algn="l"/>
              </a:tabLst>
              <a:defRPr sz="6000" baseline="0">
                <a:solidFill>
                  <a:schemeClr val="accent1"/>
                </a:solidFill>
              </a:defRPr>
            </a:lvl1pPr>
          </a:lstStyle>
          <a:p>
            <a:r>
              <a:rPr lang="en-US" dirty="0" smtClean="0"/>
              <a:t>Click to edit title.</a:t>
            </a:r>
            <a:endParaRPr lang="en-US" dirty="0"/>
          </a:p>
        </p:txBody>
      </p:sp>
      <p:sp>
        <p:nvSpPr>
          <p:cNvPr id="9" name="Text Placeholder 8"/>
          <p:cNvSpPr>
            <a:spLocks noGrp="1"/>
          </p:cNvSpPr>
          <p:nvPr>
            <p:ph type="body" sz="quarter" idx="15" hasCustomPrompt="1"/>
          </p:nvPr>
        </p:nvSpPr>
        <p:spPr>
          <a:xfrm>
            <a:off x="754100" y="0"/>
            <a:ext cx="2989660" cy="5086350"/>
          </a:xfrm>
        </p:spPr>
        <p:txBody>
          <a:bodyPr>
            <a:noAutofit/>
          </a:bodyPr>
          <a:lstStyle>
            <a:lvl1pPr marL="0" indent="0" algn="ctr">
              <a:spcBef>
                <a:spcPts val="0"/>
              </a:spcBef>
              <a:spcAft>
                <a:spcPts val="0"/>
              </a:spcAft>
              <a:buNone/>
              <a:defRPr sz="39999" i="0">
                <a:solidFill>
                  <a:schemeClr val="bg1"/>
                </a:solidFill>
              </a:defRPr>
            </a:lvl1pPr>
            <a:lvl2pPr marL="457189" indent="0">
              <a:buNone/>
              <a:defRPr/>
            </a:lvl2pPr>
            <a:lvl3pPr marL="914377" indent="0">
              <a:buNone/>
              <a:defRPr/>
            </a:lvl3pPr>
            <a:lvl4pPr marL="1371566" indent="0">
              <a:buNone/>
              <a:defRPr/>
            </a:lvl4pPr>
            <a:lvl5pPr marL="1828754" indent="0">
              <a:buNone/>
              <a:defRPr/>
            </a:lvl5pPr>
          </a:lstStyle>
          <a:p>
            <a:pPr lvl="0"/>
            <a:r>
              <a:rPr lang="en-US" dirty="0" smtClean="0"/>
              <a:t>2</a:t>
            </a:r>
            <a:endParaRPr lang="en-US" dirty="0"/>
          </a:p>
        </p:txBody>
      </p:sp>
      <p:sp>
        <p:nvSpPr>
          <p:cNvPr id="3" name="Date Placeholder 2"/>
          <p:cNvSpPr>
            <a:spLocks noGrp="1"/>
          </p:cNvSpPr>
          <p:nvPr>
            <p:ph type="dt" sz="half" idx="10"/>
          </p:nvPr>
        </p:nvSpPr>
        <p:spPr/>
        <p:txBody>
          <a:bodyPr/>
          <a:lstStyle>
            <a:lvl1pPr>
              <a:defRPr>
                <a:solidFill>
                  <a:schemeClr val="bg1"/>
                </a:solidFill>
              </a:defRPr>
            </a:lvl1pPr>
          </a:lstStyle>
          <a:p>
            <a:fld id="{8CC894EF-7DC0-4B7C-83F8-29D989AA60F6}" type="datetime1">
              <a:rPr lang="en-US" smtClean="0"/>
              <a:t>8/29/2019</a:t>
            </a:fld>
            <a:endParaRPr lang="en-US" dirty="0"/>
          </a:p>
        </p:txBody>
      </p:sp>
      <p:sp>
        <p:nvSpPr>
          <p:cNvPr id="5" name="Footer Placeholder 4"/>
          <p:cNvSpPr>
            <a:spLocks noGrp="1"/>
          </p:cNvSpPr>
          <p:nvPr>
            <p:ph type="ftr" sz="quarter" idx="12"/>
          </p:nvPr>
        </p:nvSpPr>
        <p:spPr/>
        <p:txBody>
          <a:bodyPr/>
          <a:lstStyle>
            <a:lvl1pPr>
              <a:defRPr>
                <a:solidFill>
                  <a:schemeClr val="bg1"/>
                </a:solidFill>
              </a:defRPr>
            </a:lvl1pPr>
          </a:lstStyle>
          <a:p>
            <a:r>
              <a:rPr lang="en-US" dirty="0" smtClean="0"/>
              <a:t>mndot.gov</a:t>
            </a:r>
            <a:endParaRPr lang="en-US" dirty="0"/>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476447323"/>
      </p:ext>
    </p:extLst>
  </p:cSld>
  <p:clrMapOvr>
    <a:masterClrMapping/>
  </p:clrMapOvr>
  <p:timing>
    <p:tnLst>
      <p:par>
        <p:cTn id="1" dur="indefinite" restart="never" nodeType="tmRoot"/>
      </p:par>
    </p:tnLst>
  </p:timing>
  <p:hf sldNum="0" hdr="0" ftr="0" dt="0"/>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Big Number - Red Background">
    <p:bg>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127409" y="1090051"/>
            <a:ext cx="3898746" cy="3996299"/>
          </a:xfrm>
          <a:prstGeom prst="ellipse">
            <a:avLst/>
          </a:prstGeom>
          <a:solidFill>
            <a:schemeClr val="bg1"/>
          </a:solidFill>
        </p:spPr>
        <p:txBody>
          <a:bodyPr>
            <a:noAutofit/>
          </a:bodyPr>
          <a:lstStyle>
            <a:lvl1pPr algn="ctr">
              <a:tabLst>
                <a:tab pos="3770219" algn="l"/>
              </a:tabLst>
              <a:defRPr sz="6000" baseline="0">
                <a:solidFill>
                  <a:schemeClr val="accent1"/>
                </a:solidFill>
              </a:defRPr>
            </a:lvl1pPr>
          </a:lstStyle>
          <a:p>
            <a:r>
              <a:rPr lang="en-US" dirty="0" smtClean="0"/>
              <a:t>Click to edit title.</a:t>
            </a:r>
            <a:endParaRPr lang="en-US" dirty="0"/>
          </a:p>
        </p:txBody>
      </p:sp>
      <p:sp>
        <p:nvSpPr>
          <p:cNvPr id="10" name="Text Placeholder 8"/>
          <p:cNvSpPr>
            <a:spLocks noGrp="1"/>
          </p:cNvSpPr>
          <p:nvPr>
            <p:ph type="body" sz="quarter" idx="15" hasCustomPrompt="1"/>
          </p:nvPr>
        </p:nvSpPr>
        <p:spPr>
          <a:xfrm>
            <a:off x="754100" y="0"/>
            <a:ext cx="2989660" cy="5086350"/>
          </a:xfrm>
        </p:spPr>
        <p:txBody>
          <a:bodyPr>
            <a:noAutofit/>
          </a:bodyPr>
          <a:lstStyle>
            <a:lvl1pPr marL="0" indent="0" algn="ctr">
              <a:spcBef>
                <a:spcPts val="0"/>
              </a:spcBef>
              <a:spcAft>
                <a:spcPts val="0"/>
              </a:spcAft>
              <a:buNone/>
              <a:defRPr sz="39999" i="0">
                <a:solidFill>
                  <a:schemeClr val="bg1"/>
                </a:solidFill>
              </a:defRPr>
            </a:lvl1pPr>
            <a:lvl2pPr marL="457189" indent="0">
              <a:buNone/>
              <a:defRPr/>
            </a:lvl2pPr>
            <a:lvl3pPr marL="914377" indent="0">
              <a:buNone/>
              <a:defRPr/>
            </a:lvl3pPr>
            <a:lvl4pPr marL="1371566" indent="0">
              <a:buNone/>
              <a:defRPr/>
            </a:lvl4pPr>
            <a:lvl5pPr marL="1828754" indent="0">
              <a:buNone/>
              <a:defRPr/>
            </a:lvl5pPr>
          </a:lstStyle>
          <a:p>
            <a:pPr lvl="0"/>
            <a:r>
              <a:rPr lang="en-US" dirty="0" smtClean="0"/>
              <a:t>2</a:t>
            </a:r>
            <a:endParaRPr lang="en-US" dirty="0"/>
          </a:p>
        </p:txBody>
      </p:sp>
      <p:sp>
        <p:nvSpPr>
          <p:cNvPr id="3" name="Date Placeholder 2"/>
          <p:cNvSpPr>
            <a:spLocks noGrp="1"/>
          </p:cNvSpPr>
          <p:nvPr>
            <p:ph type="dt" sz="half" idx="10"/>
          </p:nvPr>
        </p:nvSpPr>
        <p:spPr/>
        <p:txBody>
          <a:bodyPr/>
          <a:lstStyle>
            <a:lvl1pPr>
              <a:defRPr>
                <a:solidFill>
                  <a:schemeClr val="bg1"/>
                </a:solidFill>
              </a:defRPr>
            </a:lvl1pPr>
          </a:lstStyle>
          <a:p>
            <a:fld id="{578DBCF0-11C3-4F19-90D9-2EE7F00784FE}" type="datetime1">
              <a:rPr lang="en-US" smtClean="0"/>
              <a:t>8/29/2019</a:t>
            </a:fld>
            <a:endParaRPr lang="en-US" dirty="0"/>
          </a:p>
        </p:txBody>
      </p:sp>
      <p:sp>
        <p:nvSpPr>
          <p:cNvPr id="5" name="Footer Placeholder 4"/>
          <p:cNvSpPr>
            <a:spLocks noGrp="1"/>
          </p:cNvSpPr>
          <p:nvPr>
            <p:ph type="ftr" sz="quarter" idx="12"/>
          </p:nvPr>
        </p:nvSpPr>
        <p:spPr/>
        <p:txBody>
          <a:bodyPr/>
          <a:lstStyle>
            <a:lvl1pPr>
              <a:defRPr>
                <a:solidFill>
                  <a:schemeClr val="bg1"/>
                </a:solidFill>
              </a:defRPr>
            </a:lvl1pPr>
          </a:lstStyle>
          <a:p>
            <a:r>
              <a:rPr lang="en-US" dirty="0" smtClean="0"/>
              <a:t>mndot.gov</a:t>
            </a:r>
            <a:endParaRPr lang="en-US" dirty="0"/>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488211600"/>
      </p:ext>
    </p:extLst>
  </p:cSld>
  <p:clrMapOvr>
    <a:masterClrMapping/>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_Quote Solid Red Background">
    <p:bg>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628650" y="2212736"/>
            <a:ext cx="7886700" cy="1472163"/>
          </a:xfrm>
        </p:spPr>
        <p:txBody>
          <a:bodyPr>
            <a:noAutofit/>
          </a:bodyPr>
          <a:lstStyle>
            <a:lvl1pPr algn="ctr">
              <a:tabLst>
                <a:tab pos="3770219" algn="l"/>
              </a:tabLst>
              <a:defRPr sz="7000">
                <a:solidFill>
                  <a:schemeClr val="bg1"/>
                </a:solidFill>
              </a:defRPr>
            </a:lvl1pPr>
          </a:lstStyle>
          <a:p>
            <a:r>
              <a:rPr lang="en-US" dirty="0" smtClean="0"/>
              <a:t>Thank you!</a:t>
            </a:r>
            <a:endParaRPr lang="en-US" dirty="0"/>
          </a:p>
        </p:txBody>
      </p:sp>
      <p:sp>
        <p:nvSpPr>
          <p:cNvPr id="11" name="Text Placeholder 6"/>
          <p:cNvSpPr>
            <a:spLocks noGrp="1"/>
          </p:cNvSpPr>
          <p:nvPr>
            <p:ph type="body" sz="quarter" idx="13" hasCustomPrompt="1"/>
          </p:nvPr>
        </p:nvSpPr>
        <p:spPr>
          <a:xfrm>
            <a:off x="628650" y="3684897"/>
            <a:ext cx="7886700" cy="2517600"/>
          </a:xfrm>
        </p:spPr>
        <p:txBody>
          <a:bodyPr anchor="ctr"/>
          <a:lstStyle>
            <a:lvl1pPr marL="0" indent="0" algn="ctr">
              <a:lnSpc>
                <a:spcPct val="100000"/>
              </a:lnSpc>
              <a:spcBef>
                <a:spcPts val="0"/>
              </a:spcBef>
              <a:buNone/>
              <a:defRPr baseline="0">
                <a:solidFill>
                  <a:schemeClr val="bg1"/>
                </a:solidFill>
              </a:defRPr>
            </a:lvl1pPr>
          </a:lstStyle>
          <a:p>
            <a:pPr lvl="0"/>
            <a:r>
              <a:rPr lang="en-US" dirty="0" err="1" smtClean="0"/>
              <a:t>Firstname</a:t>
            </a:r>
            <a:r>
              <a:rPr lang="en-US" dirty="0" smtClean="0"/>
              <a:t> </a:t>
            </a:r>
            <a:r>
              <a:rPr lang="en-US" dirty="0" err="1" smtClean="0"/>
              <a:t>Lastname</a:t>
            </a:r>
            <a:endParaRPr lang="en-US" dirty="0" smtClean="0"/>
          </a:p>
          <a:p>
            <a:pPr lvl="0"/>
            <a:r>
              <a:rPr lang="en-US" dirty="0" smtClean="0"/>
              <a:t>firstname.lastname@state.mn.us</a:t>
            </a:r>
          </a:p>
          <a:p>
            <a:pPr lvl="0"/>
            <a:r>
              <a:rPr lang="en-US" dirty="0" smtClean="0"/>
              <a:t>555-555-5555</a:t>
            </a:r>
            <a:endParaRPr lang="en-US" dirty="0"/>
          </a:p>
        </p:txBody>
      </p:sp>
      <p:sp>
        <p:nvSpPr>
          <p:cNvPr id="3" name="Date Placeholder 2"/>
          <p:cNvSpPr>
            <a:spLocks noGrp="1"/>
          </p:cNvSpPr>
          <p:nvPr>
            <p:ph type="dt" sz="half" idx="10"/>
          </p:nvPr>
        </p:nvSpPr>
        <p:spPr/>
        <p:txBody>
          <a:bodyPr/>
          <a:lstStyle>
            <a:lvl1pPr>
              <a:defRPr>
                <a:solidFill>
                  <a:schemeClr val="bg1"/>
                </a:solidFill>
              </a:defRPr>
            </a:lvl1pPr>
          </a:lstStyle>
          <a:p>
            <a:fld id="{D094F804-653A-41F1-A565-1098D9DEB37A}" type="datetime1">
              <a:rPr lang="en-US" smtClean="0"/>
              <a:t>8/29/2019</a:t>
            </a:fld>
            <a:endParaRPr lang="en-US" dirty="0"/>
          </a:p>
        </p:txBody>
      </p:sp>
      <p:sp>
        <p:nvSpPr>
          <p:cNvPr id="5" name="Footer Placeholder 4"/>
          <p:cNvSpPr>
            <a:spLocks noGrp="1"/>
          </p:cNvSpPr>
          <p:nvPr>
            <p:ph type="ftr" sz="quarter" idx="12"/>
          </p:nvPr>
        </p:nvSpPr>
        <p:spPr/>
        <p:txBody>
          <a:bodyPr/>
          <a:lstStyle>
            <a:lvl1pPr>
              <a:defRPr>
                <a:solidFill>
                  <a:schemeClr val="bg1"/>
                </a:solidFill>
              </a:defRPr>
            </a:lvl1pPr>
          </a:lstStyle>
          <a:p>
            <a:r>
              <a:rPr lang="en-US" dirty="0" smtClean="0"/>
              <a:t>mndot.gov</a:t>
            </a:r>
            <a:endParaRPr lang="en-US" dirty="0"/>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48F63A3B-78C7-47BE-AE5E-E10140E04643}" type="slidenum">
              <a:rPr lang="en-US" smtClean="0"/>
              <a:pPr/>
              <a:t>‹#›</a:t>
            </a:fld>
            <a:endParaRPr lang="en-US" dirty="0"/>
          </a:p>
        </p:txBody>
      </p:sp>
      <p:sp>
        <p:nvSpPr>
          <p:cNvPr id="8" name="Rectangle 7"/>
          <p:cNvSpPr/>
          <p:nvPr userDrawn="1"/>
        </p:nvSpPr>
        <p:spPr>
          <a:xfrm>
            <a:off x="0" y="0"/>
            <a:ext cx="9144000" cy="16513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9" name="MN.IT Services Logo"/>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2642754" y="825690"/>
            <a:ext cx="3858492" cy="457200"/>
          </a:xfrm>
          <a:prstGeom prst="rect">
            <a:avLst/>
          </a:prstGeom>
        </p:spPr>
      </p:pic>
    </p:spTree>
    <p:extLst>
      <p:ext uri="{BB962C8B-B14F-4D97-AF65-F5344CB8AC3E}">
        <p14:creationId xmlns:p14="http://schemas.microsoft.com/office/powerpoint/2010/main" val="555963846"/>
      </p:ext>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2_Quote Solid Light Background">
    <p:bg>
      <p:bgPr>
        <a:solidFill>
          <a:srgbClr val="E8E8E8"/>
        </a:solidFill>
        <a:effectLst/>
      </p:bgPr>
    </p:bg>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0" y="1651380"/>
            <a:ext cx="9144000" cy="1733266"/>
          </a:xfrm>
          <a:solidFill>
            <a:schemeClr val="tx1"/>
          </a:solidFill>
        </p:spPr>
        <p:txBody>
          <a:bodyPr>
            <a:noAutofit/>
          </a:bodyPr>
          <a:lstStyle>
            <a:lvl1pPr algn="ctr">
              <a:tabLst>
                <a:tab pos="3770219" algn="l"/>
              </a:tabLst>
              <a:defRPr sz="7000">
                <a:solidFill>
                  <a:schemeClr val="bg1"/>
                </a:solidFill>
              </a:defRPr>
            </a:lvl1pPr>
          </a:lstStyle>
          <a:p>
            <a:r>
              <a:rPr lang="en-US" dirty="0" smtClean="0"/>
              <a:t>Thank you!</a:t>
            </a:r>
            <a:endParaRPr lang="en-US" dirty="0"/>
          </a:p>
        </p:txBody>
      </p:sp>
      <p:sp>
        <p:nvSpPr>
          <p:cNvPr id="8" name="Text Placeholder 6"/>
          <p:cNvSpPr>
            <a:spLocks noGrp="1"/>
          </p:cNvSpPr>
          <p:nvPr>
            <p:ph type="body" sz="quarter" idx="13" hasCustomPrompt="1"/>
          </p:nvPr>
        </p:nvSpPr>
        <p:spPr>
          <a:xfrm>
            <a:off x="628650" y="3521123"/>
            <a:ext cx="7886700" cy="2681374"/>
          </a:xfrm>
        </p:spPr>
        <p:txBody>
          <a:bodyPr anchor="ctr"/>
          <a:lstStyle>
            <a:lvl1pPr marL="0" indent="0" algn="ctr">
              <a:lnSpc>
                <a:spcPct val="100000"/>
              </a:lnSpc>
              <a:spcBef>
                <a:spcPts val="0"/>
              </a:spcBef>
              <a:buNone/>
              <a:defRPr baseline="0">
                <a:solidFill>
                  <a:schemeClr val="tx1"/>
                </a:solidFill>
              </a:defRPr>
            </a:lvl1pPr>
          </a:lstStyle>
          <a:p>
            <a:pPr lvl="0"/>
            <a:r>
              <a:rPr lang="en-US" dirty="0" err="1" smtClean="0"/>
              <a:t>Firstname</a:t>
            </a:r>
            <a:r>
              <a:rPr lang="en-US" dirty="0" smtClean="0"/>
              <a:t> </a:t>
            </a:r>
            <a:r>
              <a:rPr lang="en-US" dirty="0" err="1" smtClean="0"/>
              <a:t>Lastname</a:t>
            </a:r>
            <a:endParaRPr lang="en-US" dirty="0" smtClean="0"/>
          </a:p>
          <a:p>
            <a:pPr lvl="0"/>
            <a:r>
              <a:rPr lang="en-US" dirty="0" smtClean="0"/>
              <a:t>firstname.lastname@state.mn.us</a:t>
            </a:r>
          </a:p>
          <a:p>
            <a:pPr lvl="0"/>
            <a:r>
              <a:rPr lang="en-US" dirty="0" smtClean="0"/>
              <a:t>555-555-5555</a:t>
            </a:r>
            <a:endParaRPr lang="en-US" dirty="0"/>
          </a:p>
        </p:txBody>
      </p:sp>
      <p:sp>
        <p:nvSpPr>
          <p:cNvPr id="3" name="Date Placeholder 2"/>
          <p:cNvSpPr>
            <a:spLocks noGrp="1"/>
          </p:cNvSpPr>
          <p:nvPr>
            <p:ph type="dt" sz="half" idx="10"/>
          </p:nvPr>
        </p:nvSpPr>
        <p:spPr/>
        <p:txBody>
          <a:bodyPr/>
          <a:lstStyle>
            <a:lvl1pPr>
              <a:defRPr>
                <a:solidFill>
                  <a:schemeClr val="tx2"/>
                </a:solidFill>
              </a:defRPr>
            </a:lvl1pPr>
          </a:lstStyle>
          <a:p>
            <a:fld id="{466A75E6-E45B-4C5D-981E-7C8ED0C72F5D}" type="datetime1">
              <a:rPr lang="en-US" smtClean="0"/>
              <a:pPr/>
              <a:t>8/29/2019</a:t>
            </a:fld>
            <a:endParaRPr lang="en-US" dirty="0"/>
          </a:p>
        </p:txBody>
      </p:sp>
      <p:sp>
        <p:nvSpPr>
          <p:cNvPr id="5" name="Footer Placeholder 4"/>
          <p:cNvSpPr>
            <a:spLocks noGrp="1"/>
          </p:cNvSpPr>
          <p:nvPr>
            <p:ph type="ftr" sz="quarter" idx="12"/>
          </p:nvPr>
        </p:nvSpPr>
        <p:spPr/>
        <p:txBody>
          <a:bodyPr/>
          <a:lstStyle>
            <a:lvl1pPr>
              <a:defRPr>
                <a:solidFill>
                  <a:schemeClr val="tx1"/>
                </a:solidFill>
              </a:defRPr>
            </a:lvl1pPr>
          </a:lstStyle>
          <a:p>
            <a:r>
              <a:rPr lang="en-US" dirty="0" smtClean="0">
                <a:solidFill>
                  <a:schemeClr val="tx2"/>
                </a:solidFill>
              </a:rPr>
              <a:t>mndot.gov</a:t>
            </a:r>
            <a:endParaRPr lang="en-US" dirty="0">
              <a:solidFill>
                <a:schemeClr val="tx2"/>
              </a:solidFill>
            </a:endParaRPr>
          </a:p>
        </p:txBody>
      </p:sp>
      <p:sp>
        <p:nvSpPr>
          <p:cNvPr id="4" name="Slide Number Placeholder 3"/>
          <p:cNvSpPr>
            <a:spLocks noGrp="1"/>
          </p:cNvSpPr>
          <p:nvPr>
            <p:ph type="sldNum" sz="quarter" idx="11"/>
          </p:nvPr>
        </p:nvSpPr>
        <p:spPr/>
        <p:txBody>
          <a:bodyPr/>
          <a:lstStyle>
            <a:lvl1pPr>
              <a:defRPr>
                <a:solidFill>
                  <a:schemeClr val="tx2"/>
                </a:solidFill>
              </a:defRPr>
            </a:lvl1pPr>
          </a:lstStyle>
          <a:p>
            <a:fld id="{48F63A3B-78C7-47BE-AE5E-E10140E04643}" type="slidenum">
              <a:rPr lang="en-US" smtClean="0"/>
              <a:pPr/>
              <a:t>‹#›</a:t>
            </a:fld>
            <a:endParaRPr lang="en-US" dirty="0"/>
          </a:p>
        </p:txBody>
      </p:sp>
      <p:sp>
        <p:nvSpPr>
          <p:cNvPr id="6" name="Rectangle 5"/>
          <p:cNvSpPr/>
          <p:nvPr userDrawn="1"/>
        </p:nvSpPr>
        <p:spPr>
          <a:xfrm>
            <a:off x="0" y="0"/>
            <a:ext cx="9144000" cy="16513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9" name="MN.IT Services Logo"/>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2642754" y="704087"/>
            <a:ext cx="3858492" cy="457200"/>
          </a:xfrm>
          <a:prstGeom prst="rect">
            <a:avLst/>
          </a:prstGeom>
        </p:spPr>
      </p:pic>
    </p:spTree>
    <p:extLst>
      <p:ext uri="{BB962C8B-B14F-4D97-AF65-F5344CB8AC3E}">
        <p14:creationId xmlns:p14="http://schemas.microsoft.com/office/powerpoint/2010/main" val="22908971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Slid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0" y="4188567"/>
            <a:ext cx="9144000" cy="1199223"/>
          </a:xfrm>
          <a:solidFill>
            <a:schemeClr val="accent1"/>
          </a:solidFill>
        </p:spPr>
        <p:txBody>
          <a:bodyPr anchor="ctr">
            <a:normAutofit/>
          </a:bodyPr>
          <a:lstStyle>
            <a:lvl1pPr algn="ctr">
              <a:defRPr sz="3600">
                <a:solidFill>
                  <a:schemeClr val="bg1"/>
                </a:solidFill>
              </a:defRPr>
            </a:lvl1pPr>
          </a:lstStyle>
          <a:p>
            <a:r>
              <a:rPr lang="en-US" dirty="0" smtClean="0"/>
              <a:t>Click to edit section title</a:t>
            </a:r>
            <a:endParaRPr lang="en-US" dirty="0"/>
          </a:p>
        </p:txBody>
      </p:sp>
      <p:sp>
        <p:nvSpPr>
          <p:cNvPr id="3" name="Rectangle 2"/>
          <p:cNvSpPr/>
          <p:nvPr userDrawn="1"/>
        </p:nvSpPr>
        <p:spPr>
          <a:xfrm>
            <a:off x="0" y="5387789"/>
            <a:ext cx="9144000" cy="1470213"/>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ln>
                <a:noFill/>
              </a:ln>
            </a:endParaRPr>
          </a:p>
        </p:txBody>
      </p:sp>
      <p:sp>
        <p:nvSpPr>
          <p:cNvPr id="12" name="Text Placeholder 10"/>
          <p:cNvSpPr>
            <a:spLocks noGrp="1"/>
          </p:cNvSpPr>
          <p:nvPr>
            <p:ph type="body" sz="quarter" idx="14" hasCustomPrompt="1"/>
          </p:nvPr>
        </p:nvSpPr>
        <p:spPr>
          <a:xfrm>
            <a:off x="2101852" y="5644884"/>
            <a:ext cx="4940300" cy="440970"/>
          </a:xfrm>
        </p:spPr>
        <p:txBody>
          <a:bodyPr>
            <a:normAutofit/>
          </a:bodyPr>
          <a:lstStyle>
            <a:lvl1pPr marL="0" indent="0" algn="ctr">
              <a:buNone/>
              <a:defRPr sz="1800" baseline="0"/>
            </a:lvl1pPr>
          </a:lstStyle>
          <a:p>
            <a:r>
              <a:rPr lang="en-US" sz="1800" dirty="0" err="1" smtClean="0"/>
              <a:t>Firstname</a:t>
            </a:r>
            <a:r>
              <a:rPr lang="en-US" sz="1800" dirty="0" smtClean="0"/>
              <a:t> </a:t>
            </a:r>
            <a:r>
              <a:rPr lang="en-US" sz="1800" dirty="0" err="1" smtClean="0"/>
              <a:t>Lastname</a:t>
            </a:r>
            <a:r>
              <a:rPr lang="en-US" sz="1800" dirty="0" smtClean="0"/>
              <a:t> | Job Title</a:t>
            </a:r>
          </a:p>
        </p:txBody>
      </p:sp>
      <p:sp>
        <p:nvSpPr>
          <p:cNvPr id="11" name="Picture Placeholder 2"/>
          <p:cNvSpPr>
            <a:spLocks noGrp="1"/>
          </p:cNvSpPr>
          <p:nvPr>
            <p:ph type="pic" sz="quarter" idx="13" hasCustomPrompt="1"/>
          </p:nvPr>
        </p:nvSpPr>
        <p:spPr>
          <a:xfrm>
            <a:off x="0" y="1789113"/>
            <a:ext cx="9144000" cy="2298700"/>
          </a:xfrm>
        </p:spPr>
        <p:txBody>
          <a:bodyPr/>
          <a:lstStyle/>
          <a:p>
            <a:r>
              <a:rPr lang="en-US" dirty="0" smtClean="0"/>
              <a:t>Click Icon to add picture</a:t>
            </a:r>
            <a:endParaRPr lang="en-US" dirty="0"/>
          </a:p>
        </p:txBody>
      </p:sp>
      <p:sp>
        <p:nvSpPr>
          <p:cNvPr id="18" name="Date Placeholder 17"/>
          <p:cNvSpPr>
            <a:spLocks noGrp="1"/>
          </p:cNvSpPr>
          <p:nvPr>
            <p:ph type="dt" sz="half" idx="15"/>
          </p:nvPr>
        </p:nvSpPr>
        <p:spPr/>
        <p:txBody>
          <a:bodyPr/>
          <a:lstStyle/>
          <a:p>
            <a:fld id="{A8CA1A9B-139F-4606-AD0A-F3253110DAE5}" type="datetime1">
              <a:rPr lang="en-US" smtClean="0"/>
              <a:t>8/29/2019</a:t>
            </a:fld>
            <a:endParaRPr lang="en-US" dirty="0"/>
          </a:p>
        </p:txBody>
      </p:sp>
      <p:sp>
        <p:nvSpPr>
          <p:cNvPr id="9" name="Footer Placeholder 4"/>
          <p:cNvSpPr>
            <a:spLocks noGrp="1"/>
          </p:cNvSpPr>
          <p:nvPr>
            <p:ph type="ftr" sz="quarter" idx="3"/>
          </p:nvPr>
        </p:nvSpPr>
        <p:spPr>
          <a:xfrm>
            <a:off x="2476634" y="6356352"/>
            <a:ext cx="4190735" cy="365125"/>
          </a:xfrm>
          <a:prstGeom prst="rect">
            <a:avLst/>
          </a:prstGeom>
        </p:spPr>
        <p:txBody>
          <a:bodyPr anchor="ctr"/>
          <a:lstStyle>
            <a:lvl1pPr algn="ctr">
              <a:defRPr sz="1200">
                <a:solidFill>
                  <a:schemeClr val="tx2"/>
                </a:solidFill>
              </a:defRPr>
            </a:lvl1pPr>
          </a:lstStyle>
          <a:p>
            <a:r>
              <a:rPr lang="en-US" dirty="0" smtClean="0"/>
              <a:t>mndot.gov</a:t>
            </a:r>
            <a:endParaRPr lang="en-US" dirty="0"/>
          </a:p>
        </p:txBody>
      </p:sp>
      <p:sp>
        <p:nvSpPr>
          <p:cNvPr id="19" name="Slide Number Placeholder 18"/>
          <p:cNvSpPr>
            <a:spLocks noGrp="1"/>
          </p:cNvSpPr>
          <p:nvPr>
            <p:ph type="sldNum" sz="quarter" idx="16"/>
          </p:nvPr>
        </p:nvSpPr>
        <p:spPr/>
        <p:txBody>
          <a:bodyPr/>
          <a:lstStyle/>
          <a:p>
            <a:fld id="{48F63A3B-78C7-47BE-AE5E-E10140E04643}" type="slidenum">
              <a:rPr lang="en-US" smtClean="0"/>
              <a:pPr/>
              <a:t>‹#›</a:t>
            </a:fld>
            <a:endParaRPr lang="en-US" dirty="0"/>
          </a:p>
        </p:txBody>
      </p:sp>
      <p:pic>
        <p:nvPicPr>
          <p:cNvPr id="14" name="MN.IT Services Logo"/>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358938" y="812678"/>
            <a:ext cx="3109319" cy="368429"/>
          </a:xfrm>
          <a:prstGeom prst="rect">
            <a:avLst/>
          </a:prstGeom>
        </p:spPr>
      </p:pic>
    </p:spTree>
    <p:extLst>
      <p:ext uri="{BB962C8B-B14F-4D97-AF65-F5344CB8AC3E}">
        <p14:creationId xmlns:p14="http://schemas.microsoft.com/office/powerpoint/2010/main" val="2082250229"/>
      </p:ext>
    </p:extLst>
  </p:cSld>
  <p:clrMapOvr>
    <a:masterClrMapping/>
  </p:clrMapOvr>
  <p:timing>
    <p:tnLst>
      <p:par>
        <p:cTn id="1" dur="indefinite" restart="never" nodeType="tmRoot"/>
      </p:par>
    </p:tnLst>
  </p:timing>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White)">
    <p:spTree>
      <p:nvGrpSpPr>
        <p:cNvPr id="1" name=""/>
        <p:cNvGrpSpPr/>
        <p:nvPr/>
      </p:nvGrpSpPr>
      <p:grpSpPr>
        <a:xfrm>
          <a:off x="0" y="0"/>
          <a:ext cx="0" cy="0"/>
          <a:chOff x="0" y="0"/>
          <a:chExt cx="0" cy="0"/>
        </a:xfrm>
      </p:grpSpPr>
      <p:sp>
        <p:nvSpPr>
          <p:cNvPr id="7" name="Rectangle 6"/>
          <p:cNvSpPr/>
          <p:nvPr userDrawn="1"/>
        </p:nvSpPr>
        <p:spPr>
          <a:xfrm>
            <a:off x="0" y="0"/>
            <a:ext cx="9144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hasCustomPrompt="1"/>
          </p:nvPr>
        </p:nvSpPr>
        <p:spPr>
          <a:xfrm>
            <a:off x="628650" y="152400"/>
            <a:ext cx="7886700" cy="914400"/>
          </a:xfrm>
        </p:spPr>
        <p:txBody>
          <a:bodyPr>
            <a:normAutofit/>
          </a:bodyPr>
          <a:lstStyle>
            <a:lvl1pPr algn="r">
              <a:defRPr sz="3600">
                <a:solidFill>
                  <a:schemeClr val="bg1"/>
                </a:solidFill>
              </a:defRPr>
            </a:lvl1pPr>
          </a:lstStyle>
          <a:p>
            <a:r>
              <a:rPr lang="en-US" dirty="0" smtClean="0"/>
              <a:t>Click to edit title</a:t>
            </a:r>
            <a:endParaRPr lang="en-US" dirty="0"/>
          </a:p>
        </p:txBody>
      </p:sp>
      <p:sp>
        <p:nvSpPr>
          <p:cNvPr id="3" name="Content Placeholder 2"/>
          <p:cNvSpPr>
            <a:spLocks noGrp="1"/>
          </p:cNvSpPr>
          <p:nvPr>
            <p:ph idx="1"/>
          </p:nvPr>
        </p:nvSpPr>
        <p:spPr/>
        <p:txBody>
          <a:bodyPr/>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24D5D47-1752-4D84-8BFB-C2F71A34C932}" type="datetime1">
              <a:rPr lang="en-US" smtClean="0"/>
              <a:t>8/29/2019</a:t>
            </a:fld>
            <a:endParaRPr lang="en-US" dirty="0"/>
          </a:p>
        </p:txBody>
      </p:sp>
      <p:sp>
        <p:nvSpPr>
          <p:cNvPr id="10" name="Footer Placeholder 4"/>
          <p:cNvSpPr>
            <a:spLocks noGrp="1"/>
          </p:cNvSpPr>
          <p:nvPr>
            <p:ph type="ftr" sz="quarter" idx="3"/>
          </p:nvPr>
        </p:nvSpPr>
        <p:spPr>
          <a:xfrm>
            <a:off x="2476634" y="6356352"/>
            <a:ext cx="4190735" cy="365125"/>
          </a:xfrm>
          <a:prstGeom prst="rect">
            <a:avLst/>
          </a:prstGeom>
        </p:spPr>
        <p:txBody>
          <a:bodyPr anchor="ctr"/>
          <a:lstStyle>
            <a:lvl1pPr algn="ctr">
              <a:defRPr sz="1200">
                <a:solidFill>
                  <a:schemeClr val="tx2"/>
                </a:solidFill>
              </a:defRPr>
            </a:lvl1pPr>
          </a:lstStyle>
          <a:p>
            <a:r>
              <a:rPr lang="en-US" dirty="0" smtClean="0"/>
              <a:t>mndot.gov</a:t>
            </a:r>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
        <p:nvSpPr>
          <p:cNvPr id="8" name="Rectangle 7"/>
          <p:cNvSpPr/>
          <p:nvPr userDrawn="1"/>
        </p:nvSpPr>
        <p:spPr>
          <a:xfrm>
            <a:off x="0" y="1216025"/>
            <a:ext cx="9144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532499751"/>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Split White BG)">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0"/>
            <a:ext cx="9144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Title 1"/>
          <p:cNvSpPr>
            <a:spLocks noGrp="1"/>
          </p:cNvSpPr>
          <p:nvPr>
            <p:ph type="title" hasCustomPrompt="1"/>
          </p:nvPr>
        </p:nvSpPr>
        <p:spPr>
          <a:xfrm>
            <a:off x="628650" y="152400"/>
            <a:ext cx="7886700" cy="914400"/>
          </a:xfrm>
        </p:spPr>
        <p:txBody>
          <a:bodyPr>
            <a:normAutofit/>
          </a:bodyPr>
          <a:lstStyle>
            <a:lvl1pPr algn="r">
              <a:defRPr sz="3600">
                <a:solidFill>
                  <a:schemeClr val="bg1"/>
                </a:solidFill>
              </a:defRPr>
            </a:lvl1pPr>
          </a:lstStyle>
          <a:p>
            <a:r>
              <a:rPr lang="en-US" dirty="0" smtClean="0"/>
              <a:t>Click to edit title</a:t>
            </a:r>
            <a:endParaRPr lang="en-US" dirty="0"/>
          </a:p>
        </p:txBody>
      </p:sp>
      <p:sp>
        <p:nvSpPr>
          <p:cNvPr id="3" name="Content Placeholder 2"/>
          <p:cNvSpPr>
            <a:spLocks noGrp="1"/>
          </p:cNvSpPr>
          <p:nvPr>
            <p:ph sz="half" idx="1"/>
          </p:nvPr>
        </p:nvSpPr>
        <p:spPr>
          <a:xfrm>
            <a:off x="628650" y="1594627"/>
            <a:ext cx="3736086" cy="4582339"/>
          </a:xfrm>
          <a:solidFill>
            <a:schemeClr val="bg1"/>
          </a:solidFill>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69536" y="1594627"/>
            <a:ext cx="3845814" cy="4582339"/>
          </a:xfrm>
          <a:solidFill>
            <a:schemeClr val="bg1"/>
          </a:solidFill>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C198DD1-C477-482D-A126-3FBDD1778E48}" type="datetime1">
              <a:rPr lang="en-US" smtClean="0"/>
              <a:t>8/29/2019</a:t>
            </a:fld>
            <a:endParaRPr lang="en-US" dirty="0"/>
          </a:p>
        </p:txBody>
      </p:sp>
      <p:sp>
        <p:nvSpPr>
          <p:cNvPr id="11" name="Footer Placeholder 4"/>
          <p:cNvSpPr>
            <a:spLocks noGrp="1"/>
          </p:cNvSpPr>
          <p:nvPr>
            <p:ph type="ftr" sz="quarter" idx="3"/>
          </p:nvPr>
        </p:nvSpPr>
        <p:spPr>
          <a:xfrm>
            <a:off x="2476634" y="6356352"/>
            <a:ext cx="4190735" cy="365125"/>
          </a:xfrm>
          <a:prstGeom prst="rect">
            <a:avLst/>
          </a:prstGeom>
        </p:spPr>
        <p:txBody>
          <a:bodyPr anchor="ctr"/>
          <a:lstStyle>
            <a:lvl1pPr algn="ctr">
              <a:defRPr sz="1200">
                <a:solidFill>
                  <a:schemeClr val="tx2"/>
                </a:solidFill>
              </a:defRPr>
            </a:lvl1pPr>
          </a:lstStyle>
          <a:p>
            <a:r>
              <a:rPr lang="en-US" dirty="0" smtClean="0"/>
              <a:t>mndot.gov</a:t>
            </a:r>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
        <p:nvSpPr>
          <p:cNvPr id="10" name="Rectangle 9"/>
          <p:cNvSpPr/>
          <p:nvPr userDrawn="1"/>
        </p:nvSpPr>
        <p:spPr>
          <a:xfrm>
            <a:off x="0" y="1216025"/>
            <a:ext cx="9144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accent2"/>
              </a:solidFill>
            </a:endParaRPr>
          </a:p>
        </p:txBody>
      </p:sp>
    </p:spTree>
    <p:extLst>
      <p:ext uri="{BB962C8B-B14F-4D97-AF65-F5344CB8AC3E}">
        <p14:creationId xmlns:p14="http://schemas.microsoft.com/office/powerpoint/2010/main" val="71661008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1_Title and Content (Boxed)">
    <p:bg>
      <p:bgPr>
        <a:solidFill>
          <a:srgbClr val="E8E8E8"/>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9144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hasCustomPrompt="1"/>
          </p:nvPr>
        </p:nvSpPr>
        <p:spPr>
          <a:xfrm>
            <a:off x="628650" y="152400"/>
            <a:ext cx="7886700" cy="914400"/>
          </a:xfrm>
        </p:spPr>
        <p:txBody>
          <a:bodyPr>
            <a:normAutofit/>
          </a:bodyPr>
          <a:lstStyle>
            <a:lvl1pPr algn="r">
              <a:defRPr sz="3600">
                <a:solidFill>
                  <a:schemeClr val="bg1"/>
                </a:solidFill>
              </a:defRPr>
            </a:lvl1pPr>
          </a:lstStyle>
          <a:p>
            <a:r>
              <a:rPr lang="en-US" dirty="0" smtClean="0"/>
              <a:t>Click to edit title</a:t>
            </a:r>
            <a:endParaRPr lang="en-US" dirty="0"/>
          </a:p>
        </p:txBody>
      </p:sp>
      <p:sp>
        <p:nvSpPr>
          <p:cNvPr id="3" name="Content Placeholder 2"/>
          <p:cNvSpPr>
            <a:spLocks noGrp="1"/>
          </p:cNvSpPr>
          <p:nvPr>
            <p:ph idx="1"/>
          </p:nvPr>
        </p:nvSpPr>
        <p:spPr>
          <a:xfrm>
            <a:off x="628650" y="1335281"/>
            <a:ext cx="7886700" cy="4841682"/>
          </a:xfrm>
          <a:solidFill>
            <a:schemeClr val="bg1"/>
          </a:solidFill>
        </p:spPr>
        <p:txBody>
          <a:bodyPr lIns="228600" tIns="548640" rIns="274320"/>
          <a:lstStyle>
            <a:lvl1pPr marL="342891" indent="-342891">
              <a:lnSpc>
                <a:spcPct val="100000"/>
              </a:lnSpc>
              <a:spcAft>
                <a:spcPts val="1000"/>
              </a:spcAft>
              <a:buClr>
                <a:schemeClr val="accent1"/>
              </a:buClr>
              <a:buFont typeface="Arial" panose="020B0604020202020204" pitchFamily="34" charset="0"/>
              <a:buChar char="•"/>
              <a:defRPr sz="2500"/>
            </a:lvl1pPr>
            <a:lvl2pPr marL="800080" indent="-342891">
              <a:lnSpc>
                <a:spcPct val="100000"/>
              </a:lnSpc>
              <a:spcAft>
                <a:spcPts val="1000"/>
              </a:spcAft>
              <a:buClr>
                <a:schemeClr val="accent1"/>
              </a:buClr>
              <a:buFont typeface="Arial" panose="020B0604020202020204" pitchFamily="34" charset="0"/>
              <a:buChar char="•"/>
              <a:defRPr sz="2100"/>
            </a:lvl2pPr>
            <a:lvl3pPr marL="1200121" indent="-285744">
              <a:lnSpc>
                <a:spcPct val="100000"/>
              </a:lnSpc>
              <a:spcAft>
                <a:spcPts val="1000"/>
              </a:spcAft>
              <a:buClr>
                <a:schemeClr val="accent1"/>
              </a:buClr>
              <a:buFont typeface="Arial" panose="020B0604020202020204" pitchFamily="34" charset="0"/>
              <a:buChar char="•"/>
              <a:defRPr sz="1700"/>
            </a:lvl3pPr>
            <a:lvl4pPr marL="1657309" indent="-285744">
              <a:lnSpc>
                <a:spcPct val="100000"/>
              </a:lnSpc>
              <a:spcAft>
                <a:spcPts val="1000"/>
              </a:spcAft>
              <a:buClr>
                <a:schemeClr val="accent1"/>
              </a:buClr>
              <a:buFont typeface="Arial" panose="020B0604020202020204" pitchFamily="34" charset="0"/>
              <a:buChar char="•"/>
              <a:defRPr sz="1700"/>
            </a:lvl4pPr>
            <a:lvl5pPr marL="2114498" indent="-285744">
              <a:lnSpc>
                <a:spcPct val="100000"/>
              </a:lnSpc>
              <a:spcAft>
                <a:spcPts val="1000"/>
              </a:spcAft>
              <a:buClr>
                <a:schemeClr val="accent1"/>
              </a:buClr>
              <a:buFont typeface="Arial" panose="020B0604020202020204" pitchFamily="34" charset="0"/>
              <a:buChar char="•"/>
              <a:defRPr sz="17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A198C9B-0587-4A1E-9E03-E4C9FE222F08}" type="datetime1">
              <a:rPr lang="en-US" smtClean="0"/>
              <a:t>8/29/2019</a:t>
            </a:fld>
            <a:endParaRPr lang="en-US" dirty="0"/>
          </a:p>
        </p:txBody>
      </p:sp>
      <p:sp>
        <p:nvSpPr>
          <p:cNvPr id="11" name="Footer Placeholder 4"/>
          <p:cNvSpPr>
            <a:spLocks noGrp="1"/>
          </p:cNvSpPr>
          <p:nvPr>
            <p:ph type="ftr" sz="quarter" idx="3"/>
          </p:nvPr>
        </p:nvSpPr>
        <p:spPr>
          <a:xfrm>
            <a:off x="2476634" y="6356352"/>
            <a:ext cx="4190735" cy="365125"/>
          </a:xfrm>
          <a:prstGeom prst="rect">
            <a:avLst/>
          </a:prstGeom>
        </p:spPr>
        <p:txBody>
          <a:bodyPr anchor="ctr"/>
          <a:lstStyle>
            <a:lvl1pPr algn="ctr">
              <a:defRPr sz="1200">
                <a:solidFill>
                  <a:schemeClr val="tx2"/>
                </a:solidFill>
              </a:defRPr>
            </a:lvl1pPr>
          </a:lstStyle>
          <a:p>
            <a:r>
              <a:rPr lang="en-US" dirty="0" smtClean="0"/>
              <a:t>mndot.gov</a:t>
            </a:r>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
        <p:nvSpPr>
          <p:cNvPr id="9" name="Rectangle 8"/>
          <p:cNvSpPr/>
          <p:nvPr userDrawn="1"/>
        </p:nvSpPr>
        <p:spPr>
          <a:xfrm>
            <a:off x="0" y="1216025"/>
            <a:ext cx="9144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48584154"/>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Split Boxed)">
    <p:bg>
      <p:bgPr>
        <a:solidFill>
          <a:srgbClr val="E8E8E8"/>
        </a:solidFill>
        <a:effectLst/>
      </p:bgPr>
    </p:bg>
    <p:spTree>
      <p:nvGrpSpPr>
        <p:cNvPr id="1" name=""/>
        <p:cNvGrpSpPr/>
        <p:nvPr/>
      </p:nvGrpSpPr>
      <p:grpSpPr>
        <a:xfrm>
          <a:off x="0" y="0"/>
          <a:ext cx="0" cy="0"/>
          <a:chOff x="0" y="0"/>
          <a:chExt cx="0" cy="0"/>
        </a:xfrm>
      </p:grpSpPr>
      <p:sp>
        <p:nvSpPr>
          <p:cNvPr id="8" name="Rectangle 7"/>
          <p:cNvSpPr/>
          <p:nvPr userDrawn="1"/>
        </p:nvSpPr>
        <p:spPr>
          <a:xfrm>
            <a:off x="0" y="0"/>
            <a:ext cx="9144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Title 1"/>
          <p:cNvSpPr>
            <a:spLocks noGrp="1"/>
          </p:cNvSpPr>
          <p:nvPr>
            <p:ph type="title" hasCustomPrompt="1"/>
          </p:nvPr>
        </p:nvSpPr>
        <p:spPr>
          <a:xfrm>
            <a:off x="628650" y="152400"/>
            <a:ext cx="7886700" cy="914400"/>
          </a:xfrm>
        </p:spPr>
        <p:txBody>
          <a:bodyPr>
            <a:normAutofit/>
          </a:bodyPr>
          <a:lstStyle>
            <a:lvl1pPr algn="r">
              <a:defRPr sz="3600">
                <a:solidFill>
                  <a:schemeClr val="bg1"/>
                </a:solidFill>
              </a:defRPr>
            </a:lvl1pPr>
          </a:lstStyle>
          <a:p>
            <a:r>
              <a:rPr lang="en-US" dirty="0" smtClean="0"/>
              <a:t>Click to edit title</a:t>
            </a:r>
            <a:endParaRPr lang="en-US" dirty="0"/>
          </a:p>
        </p:txBody>
      </p:sp>
      <p:sp>
        <p:nvSpPr>
          <p:cNvPr id="3" name="Content Placeholder 2"/>
          <p:cNvSpPr>
            <a:spLocks noGrp="1"/>
          </p:cNvSpPr>
          <p:nvPr>
            <p:ph sz="half" idx="1"/>
          </p:nvPr>
        </p:nvSpPr>
        <p:spPr>
          <a:xfrm>
            <a:off x="628650" y="1594627"/>
            <a:ext cx="3886200" cy="4582339"/>
          </a:xfrm>
          <a:solidFill>
            <a:schemeClr val="bg1"/>
          </a:solidFill>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594627"/>
            <a:ext cx="3886200" cy="4582339"/>
          </a:xfrm>
          <a:solidFill>
            <a:schemeClr val="bg1"/>
          </a:solidFill>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485A5BA-A5F9-4138-9E4B-FFD626F6437A}" type="datetime1">
              <a:rPr lang="en-US" smtClean="0"/>
              <a:t>8/29/2019</a:t>
            </a:fld>
            <a:endParaRPr lang="en-US" dirty="0"/>
          </a:p>
        </p:txBody>
      </p:sp>
      <p:sp>
        <p:nvSpPr>
          <p:cNvPr id="11" name="Footer Placeholder 4"/>
          <p:cNvSpPr>
            <a:spLocks noGrp="1"/>
          </p:cNvSpPr>
          <p:nvPr>
            <p:ph type="ftr" sz="quarter" idx="3"/>
          </p:nvPr>
        </p:nvSpPr>
        <p:spPr>
          <a:xfrm>
            <a:off x="2476634" y="6356352"/>
            <a:ext cx="4190735" cy="365125"/>
          </a:xfrm>
          <a:prstGeom prst="rect">
            <a:avLst/>
          </a:prstGeom>
        </p:spPr>
        <p:txBody>
          <a:bodyPr anchor="ctr"/>
          <a:lstStyle>
            <a:lvl1pPr algn="ctr">
              <a:defRPr sz="1200">
                <a:solidFill>
                  <a:schemeClr val="tx2"/>
                </a:solidFill>
              </a:defRPr>
            </a:lvl1pPr>
          </a:lstStyle>
          <a:p>
            <a:r>
              <a:rPr lang="en-US" dirty="0" smtClean="0"/>
              <a:t>mndot.gov</a:t>
            </a:r>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553801075"/>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8"/>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1" y="6356353"/>
            <a:ext cx="1018943" cy="365125"/>
          </a:xfrm>
          <a:prstGeom prst="rect">
            <a:avLst/>
          </a:prstGeom>
        </p:spPr>
        <p:txBody>
          <a:bodyPr vert="horz" lIns="91440" tIns="45720" rIns="91440" bIns="45720" rtlCol="0" anchor="ctr"/>
          <a:lstStyle>
            <a:lvl1pPr algn="l">
              <a:defRPr sz="1200">
                <a:solidFill>
                  <a:schemeClr val="tx2"/>
                </a:solidFill>
              </a:defRPr>
            </a:lvl1pPr>
          </a:lstStyle>
          <a:p>
            <a:fld id="{068C556E-7101-4471-A958-3911E20944AB}" type="datetime1">
              <a:rPr lang="en-US" smtClean="0"/>
              <a:t>8/29/2019</a:t>
            </a:fld>
            <a:endParaRPr lang="en-US" dirty="0"/>
          </a:p>
        </p:txBody>
      </p:sp>
      <p:sp>
        <p:nvSpPr>
          <p:cNvPr id="12" name="Footer Placeholder 4"/>
          <p:cNvSpPr>
            <a:spLocks noGrp="1"/>
          </p:cNvSpPr>
          <p:nvPr>
            <p:ph type="ftr" sz="quarter" idx="3"/>
          </p:nvPr>
        </p:nvSpPr>
        <p:spPr>
          <a:xfrm>
            <a:off x="2476634" y="6356352"/>
            <a:ext cx="4190735" cy="365125"/>
          </a:xfrm>
          <a:prstGeom prst="rect">
            <a:avLst/>
          </a:prstGeom>
        </p:spPr>
        <p:txBody>
          <a:bodyPr anchor="ctr"/>
          <a:lstStyle>
            <a:lvl1pPr algn="ctr">
              <a:defRPr sz="1200">
                <a:solidFill>
                  <a:schemeClr val="tx2"/>
                </a:solidFill>
              </a:defRPr>
            </a:lvl1pPr>
          </a:lstStyle>
          <a:p>
            <a:r>
              <a:rPr lang="en-US" dirty="0" smtClean="0"/>
              <a:t>Optional Tagline Goes Here </a:t>
            </a:r>
            <a:r>
              <a:rPr lang="en-US" dirty="0" smtClean="0">
                <a:solidFill>
                  <a:schemeClr val="accent1"/>
                </a:solidFill>
              </a:rPr>
              <a:t>|</a:t>
            </a:r>
            <a:r>
              <a:rPr lang="en-US" dirty="0" smtClean="0"/>
              <a:t> mn.gov/</a:t>
            </a:r>
            <a:r>
              <a:rPr lang="en-US" dirty="0" err="1" smtClean="0"/>
              <a:t>websiteurl</a:t>
            </a:r>
            <a:endParaRPr lang="en-US" dirty="0"/>
          </a:p>
        </p:txBody>
      </p:sp>
      <p:sp>
        <p:nvSpPr>
          <p:cNvPr id="6" name="Slide Number Placeholder 5"/>
          <p:cNvSpPr>
            <a:spLocks noGrp="1"/>
          </p:cNvSpPr>
          <p:nvPr>
            <p:ph type="sldNum" sz="quarter" idx="4"/>
          </p:nvPr>
        </p:nvSpPr>
        <p:spPr>
          <a:xfrm>
            <a:off x="7418350" y="6356353"/>
            <a:ext cx="1097001" cy="365125"/>
          </a:xfrm>
          <a:prstGeom prst="rect">
            <a:avLst/>
          </a:prstGeom>
        </p:spPr>
        <p:txBody>
          <a:bodyPr vert="horz" lIns="91440" tIns="45720" rIns="91440" bIns="45720" rtlCol="0" anchor="ctr"/>
          <a:lstStyle>
            <a:lvl1pPr algn="r">
              <a:defRPr sz="1200">
                <a:solidFill>
                  <a:schemeClr val="tx2"/>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77062332"/>
      </p:ext>
    </p:extLst>
  </p:cSld>
  <p:clrMap bg1="lt1" tx1="dk1" bg2="lt2" tx2="dk2" accent1="accent1" accent2="accent2" accent3="accent3" accent4="accent4" accent5="accent5" accent6="accent6" hlink="hlink" folHlink="folHlink"/>
  <p:sldLayoutIdLst>
    <p:sldLayoutId id="2147483788" r:id="rId1"/>
    <p:sldLayoutId id="2147483799" r:id="rId2"/>
    <p:sldLayoutId id="2147483787" r:id="rId3"/>
    <p:sldLayoutId id="2147483795" r:id="rId4"/>
    <p:sldLayoutId id="2147483711" r:id="rId5"/>
    <p:sldLayoutId id="2147483712" r:id="rId6"/>
    <p:sldLayoutId id="2147483790" r:id="rId7"/>
    <p:sldLayoutId id="2147483789" r:id="rId8"/>
    <p:sldLayoutId id="2147483714" r:id="rId9"/>
    <p:sldLayoutId id="2147483738" r:id="rId10"/>
    <p:sldLayoutId id="2147483739" r:id="rId11"/>
    <p:sldLayoutId id="2147483780" r:id="rId12"/>
    <p:sldLayoutId id="2147483773" r:id="rId13"/>
    <p:sldLayoutId id="2147483800" r:id="rId14"/>
    <p:sldLayoutId id="2147483688" r:id="rId15"/>
    <p:sldLayoutId id="2147483801" r:id="rId16"/>
    <p:sldLayoutId id="2147483802" r:id="rId17"/>
    <p:sldLayoutId id="2147483803" r:id="rId18"/>
    <p:sldLayoutId id="2147483744" r:id="rId19"/>
    <p:sldLayoutId id="2147483793" r:id="rId20"/>
    <p:sldLayoutId id="2147483772" r:id="rId21"/>
    <p:sldLayoutId id="2147483767" r:id="rId22"/>
    <p:sldLayoutId id="2147483769" r:id="rId23"/>
    <p:sldLayoutId id="2147483771" r:id="rId24"/>
    <p:sldLayoutId id="2147483770" r:id="rId25"/>
    <p:sldLayoutId id="2147483732" r:id="rId26"/>
    <p:sldLayoutId id="2147483794" r:id="rId27"/>
    <p:sldLayoutId id="2147483733" r:id="rId28"/>
    <p:sldLayoutId id="2147483747" r:id="rId29"/>
    <p:sldLayoutId id="2147483818" r:id="rId30"/>
    <p:sldLayoutId id="2147483805" r:id="rId31"/>
    <p:sldLayoutId id="2147483806" r:id="rId32"/>
    <p:sldLayoutId id="2147483750" r:id="rId33"/>
    <p:sldLayoutId id="2147483765" r:id="rId34"/>
    <p:sldLayoutId id="2147483781" r:id="rId35"/>
    <p:sldLayoutId id="2147483809" r:id="rId36"/>
    <p:sldLayoutId id="2147483808" r:id="rId37"/>
    <p:sldLayoutId id="2147483807" r:id="rId38"/>
    <p:sldLayoutId id="2147483819" r:id="rId39"/>
    <p:sldLayoutId id="2147483754" r:id="rId40"/>
    <p:sldLayoutId id="2147483755" r:id="rId41"/>
    <p:sldLayoutId id="2147483759" r:id="rId42"/>
    <p:sldLayoutId id="2147483753" r:id="rId43"/>
    <p:sldLayoutId id="2147483763" r:id="rId44"/>
    <p:sldLayoutId id="2147483762" r:id="rId45"/>
    <p:sldLayoutId id="2147483758" r:id="rId46"/>
    <p:sldLayoutId id="2147483756" r:id="rId47"/>
    <p:sldLayoutId id="2147483798" r:id="rId48"/>
    <p:sldLayoutId id="2147483797" r:id="rId49"/>
  </p:sldLayoutIdLst>
  <p:timing>
    <p:tnLst>
      <p:par>
        <p:cTn id="1" dur="indefinite" restart="never" nodeType="tmRoot"/>
      </p:par>
    </p:tnLst>
  </p:timing>
  <p:hf hdr="0"/>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100000"/>
        </a:lnSpc>
        <a:spcBef>
          <a:spcPts val="1000"/>
        </a:spcBef>
        <a:spcAft>
          <a:spcPts val="1000"/>
        </a:spcAft>
        <a:buClr>
          <a:schemeClr val="accent1"/>
        </a:buClr>
        <a:buFont typeface="Arial" panose="020B0604020202020204" pitchFamily="34" charset="0"/>
        <a:buChar char="•"/>
        <a:defRPr sz="2500" kern="1200">
          <a:solidFill>
            <a:schemeClr val="tx1"/>
          </a:solidFill>
          <a:latin typeface="+mn-lt"/>
          <a:ea typeface="+mn-ea"/>
          <a:cs typeface="+mn-cs"/>
        </a:defRPr>
      </a:lvl1pPr>
      <a:lvl2pPr marL="685783" indent="-228594" algn="l" defTabSz="914377" rtl="0" eaLnBrk="1" latinLnBrk="0" hangingPunct="1">
        <a:lnSpc>
          <a:spcPct val="100000"/>
        </a:lnSpc>
        <a:spcBef>
          <a:spcPts val="500"/>
        </a:spcBef>
        <a:spcAft>
          <a:spcPts val="1000"/>
        </a:spcAft>
        <a:buClr>
          <a:schemeClr val="accent1"/>
        </a:buClr>
        <a:buFont typeface="Arial" panose="020B0604020202020204" pitchFamily="34" charset="0"/>
        <a:buChar char="•"/>
        <a:defRPr sz="2100" kern="1200">
          <a:solidFill>
            <a:schemeClr val="tx1"/>
          </a:solidFill>
          <a:latin typeface="+mn-lt"/>
          <a:ea typeface="+mn-ea"/>
          <a:cs typeface="+mn-cs"/>
        </a:defRPr>
      </a:lvl2pPr>
      <a:lvl3pPr marL="1142971" indent="-228594" algn="l" defTabSz="914377"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1"/>
          </a:solidFill>
          <a:latin typeface="+mn-lt"/>
          <a:ea typeface="+mn-ea"/>
          <a:cs typeface="+mn-cs"/>
        </a:defRPr>
      </a:lvl3pPr>
      <a:lvl4pPr marL="1600160" indent="-228594" algn="l" defTabSz="914377"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1"/>
          </a:solidFill>
          <a:latin typeface="+mn-lt"/>
          <a:ea typeface="+mn-ea"/>
          <a:cs typeface="+mn-cs"/>
        </a:defRPr>
      </a:lvl4pPr>
      <a:lvl5pPr marL="2057349" indent="-228594" algn="l" defTabSz="914377"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n-US" sz="4000" dirty="0" smtClean="0"/>
              <a:t>2019 Minnesota Summer MPO Workshop</a:t>
            </a:r>
            <a:endParaRPr lang="en-US" sz="4000" dirty="0"/>
          </a:p>
        </p:txBody>
      </p:sp>
      <p:sp>
        <p:nvSpPr>
          <p:cNvPr id="3" name="Text Placeholder 2"/>
          <p:cNvSpPr>
            <a:spLocks noGrp="1"/>
          </p:cNvSpPr>
          <p:nvPr>
            <p:ph type="body" sz="quarter" idx="14"/>
          </p:nvPr>
        </p:nvSpPr>
        <p:spPr>
          <a:xfrm>
            <a:off x="1371600" y="5644884"/>
            <a:ext cx="6400800" cy="903062"/>
          </a:xfrm>
        </p:spPr>
        <p:txBody>
          <a:bodyPr>
            <a:normAutofit/>
          </a:bodyPr>
          <a:lstStyle/>
          <a:p>
            <a:r>
              <a:rPr lang="en-US" dirty="0" smtClean="0"/>
              <a:t>Patrick Weidemann, Director of Capital Planning and Programming</a:t>
            </a:r>
          </a:p>
          <a:p>
            <a:r>
              <a:rPr lang="en-US" dirty="0" smtClean="0"/>
              <a:t>August 27, 2019</a:t>
            </a:r>
            <a:endParaRPr lang="en-US" dirty="0"/>
          </a:p>
        </p:txBody>
      </p:sp>
      <p:sp>
        <p:nvSpPr>
          <p:cNvPr id="7" name="Footer Placeholder 6"/>
          <p:cNvSpPr>
            <a:spLocks noGrp="1"/>
          </p:cNvSpPr>
          <p:nvPr>
            <p:ph type="ftr" sz="quarter" idx="3"/>
          </p:nvPr>
        </p:nvSpPr>
        <p:spPr/>
        <p:txBody>
          <a:bodyPr/>
          <a:lstStyle/>
          <a:p>
            <a:r>
              <a:rPr lang="en-US" dirty="0" smtClean="0"/>
              <a:t>mndot.gov</a:t>
            </a:r>
            <a:endParaRPr lang="en-US" dirty="0"/>
          </a:p>
        </p:txBody>
      </p:sp>
    </p:spTree>
    <p:extLst>
      <p:ext uri="{BB962C8B-B14F-4D97-AF65-F5344CB8AC3E}">
        <p14:creationId xmlns:p14="http://schemas.microsoft.com/office/powerpoint/2010/main" val="166548602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Improvement Steps for the 2021-2024</a:t>
            </a:r>
            <a:br>
              <a:rPr lang="en-US" dirty="0" smtClean="0"/>
            </a:br>
            <a:r>
              <a:rPr lang="en-US" dirty="0" smtClean="0"/>
              <a:t>STIP Process</a:t>
            </a:r>
            <a:endParaRPr lang="en-US" dirty="0"/>
          </a:p>
        </p:txBody>
      </p:sp>
      <p:sp>
        <p:nvSpPr>
          <p:cNvPr id="3" name="Content Placeholder 2"/>
          <p:cNvSpPr>
            <a:spLocks noGrp="1"/>
          </p:cNvSpPr>
          <p:nvPr>
            <p:ph idx="1"/>
          </p:nvPr>
        </p:nvSpPr>
        <p:spPr/>
        <p:txBody>
          <a:bodyPr>
            <a:normAutofit lnSpcReduction="10000"/>
          </a:bodyPr>
          <a:lstStyle/>
          <a:p>
            <a:pPr marL="457200" indent="-457200">
              <a:buFont typeface="+mj-lt"/>
              <a:buAutoNum type="arabicPeriod"/>
            </a:pPr>
            <a:r>
              <a:rPr lang="en-US" dirty="0" err="1" smtClean="0"/>
              <a:t>MnDOT</a:t>
            </a:r>
            <a:r>
              <a:rPr lang="en-US" dirty="0" smtClean="0"/>
              <a:t> will review any Findings by FHWA regarding MPO coordination and develop an action plan to address them.</a:t>
            </a:r>
          </a:p>
          <a:p>
            <a:pPr marL="914389" lvl="1" indent="-457200">
              <a:buFont typeface="+mj-lt"/>
              <a:buAutoNum type="alphaUcPeriod"/>
            </a:pPr>
            <a:r>
              <a:rPr lang="en-US" dirty="0" err="1" smtClean="0"/>
              <a:t>MnDOT</a:t>
            </a:r>
            <a:r>
              <a:rPr lang="en-US" dirty="0" smtClean="0"/>
              <a:t> will internally discuss any specific Findings with the appropriate </a:t>
            </a:r>
            <a:r>
              <a:rPr lang="en-US" dirty="0" err="1" smtClean="0"/>
              <a:t>MnDOT</a:t>
            </a:r>
            <a:r>
              <a:rPr lang="en-US" dirty="0" smtClean="0"/>
              <a:t> Office and seek ideas from that Office on how they intend to correct the situation.</a:t>
            </a:r>
          </a:p>
          <a:p>
            <a:pPr marL="914389" lvl="1" indent="-457200">
              <a:buFont typeface="+mj-lt"/>
              <a:buAutoNum type="alphaUcPeriod"/>
            </a:pPr>
            <a:r>
              <a:rPr lang="en-US" dirty="0" err="1" smtClean="0"/>
              <a:t>MnDOT</a:t>
            </a:r>
            <a:r>
              <a:rPr lang="en-US" dirty="0" smtClean="0"/>
              <a:t> will meet jointly with the MPO executive directors to discuss the Findings and get their input/support for proposed ideas to correct the situation.</a:t>
            </a:r>
          </a:p>
          <a:p>
            <a:pPr marL="914389" lvl="1" indent="-457200">
              <a:buFont typeface="+mj-lt"/>
              <a:buAutoNum type="alphaUcPeriod"/>
            </a:pPr>
            <a:r>
              <a:rPr lang="en-US" dirty="0" smtClean="0"/>
              <a:t>An action plan will then be developed and reviewed with FHWA.</a:t>
            </a:r>
          </a:p>
          <a:p>
            <a:pPr marL="914389" lvl="1" indent="-457200">
              <a:buFont typeface="+mj-lt"/>
              <a:buAutoNum type="alphaUcPeriod"/>
            </a:pPr>
            <a:endParaRPr lang="en-US" dirty="0"/>
          </a:p>
        </p:txBody>
      </p:sp>
      <p:sp>
        <p:nvSpPr>
          <p:cNvPr id="4" name="Date Placeholder 3"/>
          <p:cNvSpPr>
            <a:spLocks noGrp="1"/>
          </p:cNvSpPr>
          <p:nvPr>
            <p:ph type="dt" sz="half" idx="10"/>
          </p:nvPr>
        </p:nvSpPr>
        <p:spPr/>
        <p:txBody>
          <a:bodyPr/>
          <a:lstStyle/>
          <a:p>
            <a:fld id="{824D5D47-1752-4D84-8BFB-C2F71A34C932}" type="datetime1">
              <a:rPr lang="en-US" smtClean="0"/>
              <a:t>8/29/2019</a:t>
            </a:fld>
            <a:endParaRPr lang="en-US" dirty="0"/>
          </a:p>
        </p:txBody>
      </p:sp>
      <p:sp>
        <p:nvSpPr>
          <p:cNvPr id="5" name="Footer Placeholder 4"/>
          <p:cNvSpPr>
            <a:spLocks noGrp="1"/>
          </p:cNvSpPr>
          <p:nvPr>
            <p:ph type="ftr" sz="quarter" idx="3"/>
          </p:nvPr>
        </p:nvSpPr>
        <p:spPr/>
        <p:txBody>
          <a:bodyPr/>
          <a:lstStyle/>
          <a:p>
            <a:r>
              <a:rPr lang="en-US" smtClean="0"/>
              <a:t>mndot.gov</a:t>
            </a:r>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10</a:t>
            </a:fld>
            <a:endParaRPr lang="en-US" dirty="0"/>
          </a:p>
        </p:txBody>
      </p:sp>
    </p:spTree>
    <p:extLst>
      <p:ext uri="{BB962C8B-B14F-4D97-AF65-F5344CB8AC3E}">
        <p14:creationId xmlns:p14="http://schemas.microsoft.com/office/powerpoint/2010/main" val="2616355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Improvement Steps for the 2021-2024</a:t>
            </a:r>
            <a:br>
              <a:rPr lang="en-US" dirty="0" smtClean="0"/>
            </a:br>
            <a:r>
              <a:rPr lang="en-US" dirty="0" smtClean="0"/>
              <a:t>STIP Process</a:t>
            </a:r>
            <a:endParaRPr lang="en-US" dirty="0"/>
          </a:p>
        </p:txBody>
      </p:sp>
      <p:sp>
        <p:nvSpPr>
          <p:cNvPr id="3" name="Content Placeholder 2"/>
          <p:cNvSpPr>
            <a:spLocks noGrp="1"/>
          </p:cNvSpPr>
          <p:nvPr>
            <p:ph idx="1"/>
          </p:nvPr>
        </p:nvSpPr>
        <p:spPr/>
        <p:txBody>
          <a:bodyPr>
            <a:normAutofit lnSpcReduction="10000"/>
          </a:bodyPr>
          <a:lstStyle/>
          <a:p>
            <a:pPr marL="457200" indent="-457200">
              <a:buAutoNum type="arabicPeriod" startAt="2"/>
            </a:pPr>
            <a:r>
              <a:rPr lang="en-US" dirty="0" smtClean="0"/>
              <a:t>All </a:t>
            </a:r>
            <a:r>
              <a:rPr lang="en-US" dirty="0" err="1" smtClean="0"/>
              <a:t>MnDOT</a:t>
            </a:r>
            <a:r>
              <a:rPr lang="en-US" dirty="0" smtClean="0"/>
              <a:t> offices that select projects to be programmed with federal funds will be required to attend a </a:t>
            </a:r>
            <a:r>
              <a:rPr lang="en-US" dirty="0" err="1" smtClean="0"/>
              <a:t>MnDOT</a:t>
            </a:r>
            <a:r>
              <a:rPr lang="en-US" dirty="0" smtClean="0"/>
              <a:t> STIP Guidance meeting in December.</a:t>
            </a:r>
          </a:p>
          <a:p>
            <a:pPr marL="914389" lvl="1" indent="-457200">
              <a:buFont typeface="+mj-lt"/>
              <a:buAutoNum type="alphaUcPeriod"/>
            </a:pPr>
            <a:r>
              <a:rPr lang="en-US" dirty="0" smtClean="0"/>
              <a:t>District offices will continue to attend the meeting that they have always attended.</a:t>
            </a:r>
          </a:p>
          <a:p>
            <a:pPr marL="914389" lvl="1" indent="-457200">
              <a:buFont typeface="+mj-lt"/>
              <a:buAutoNum type="alphaUcPeriod"/>
            </a:pPr>
            <a:r>
              <a:rPr lang="en-US" dirty="0" smtClean="0"/>
              <a:t>All </a:t>
            </a:r>
            <a:r>
              <a:rPr lang="en-US" dirty="0" err="1" smtClean="0"/>
              <a:t>MnDOT</a:t>
            </a:r>
            <a:r>
              <a:rPr lang="en-US" dirty="0" smtClean="0"/>
              <a:t> specialty offices will attend a special guidance meeting just for them.</a:t>
            </a:r>
          </a:p>
          <a:p>
            <a:pPr marL="914389" lvl="1" indent="-457200">
              <a:buFont typeface="+mj-lt"/>
              <a:buAutoNum type="alphaUcPeriod"/>
            </a:pPr>
            <a:r>
              <a:rPr lang="en-US" dirty="0" smtClean="0"/>
              <a:t>Two of the focus points for those guidance meetings will be ways to improve the “Findings” areas highlighted by FHWA and improve overall coordination of project selection with the MPOs.</a:t>
            </a:r>
            <a:endParaRPr lang="en-US" dirty="0"/>
          </a:p>
        </p:txBody>
      </p:sp>
      <p:sp>
        <p:nvSpPr>
          <p:cNvPr id="4" name="Date Placeholder 3"/>
          <p:cNvSpPr>
            <a:spLocks noGrp="1"/>
          </p:cNvSpPr>
          <p:nvPr>
            <p:ph type="dt" sz="half" idx="10"/>
          </p:nvPr>
        </p:nvSpPr>
        <p:spPr/>
        <p:txBody>
          <a:bodyPr/>
          <a:lstStyle/>
          <a:p>
            <a:fld id="{824D5D47-1752-4D84-8BFB-C2F71A34C932}" type="datetime1">
              <a:rPr lang="en-US" smtClean="0"/>
              <a:t>8/29/2019</a:t>
            </a:fld>
            <a:endParaRPr lang="en-US" dirty="0"/>
          </a:p>
        </p:txBody>
      </p:sp>
      <p:sp>
        <p:nvSpPr>
          <p:cNvPr id="5" name="Footer Placeholder 4"/>
          <p:cNvSpPr>
            <a:spLocks noGrp="1"/>
          </p:cNvSpPr>
          <p:nvPr>
            <p:ph type="ftr" sz="quarter" idx="3"/>
          </p:nvPr>
        </p:nvSpPr>
        <p:spPr/>
        <p:txBody>
          <a:bodyPr/>
          <a:lstStyle/>
          <a:p>
            <a:r>
              <a:rPr lang="en-US" smtClean="0"/>
              <a:t>mndot.gov</a:t>
            </a:r>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11</a:t>
            </a:fld>
            <a:endParaRPr lang="en-US" dirty="0"/>
          </a:p>
        </p:txBody>
      </p:sp>
    </p:spTree>
    <p:extLst>
      <p:ext uri="{BB962C8B-B14F-4D97-AF65-F5344CB8AC3E}">
        <p14:creationId xmlns:p14="http://schemas.microsoft.com/office/powerpoint/2010/main" val="3206363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t>Improvement Steps for the 2021-2024</a:t>
            </a:r>
            <a:br>
              <a:rPr lang="en-US" dirty="0"/>
            </a:br>
            <a:r>
              <a:rPr lang="en-US" dirty="0"/>
              <a:t>STIP Process</a:t>
            </a:r>
          </a:p>
        </p:txBody>
      </p:sp>
      <p:sp>
        <p:nvSpPr>
          <p:cNvPr id="3" name="Content Placeholder 2"/>
          <p:cNvSpPr>
            <a:spLocks noGrp="1"/>
          </p:cNvSpPr>
          <p:nvPr>
            <p:ph sz="half" idx="1"/>
          </p:nvPr>
        </p:nvSpPr>
        <p:spPr/>
        <p:txBody>
          <a:bodyPr/>
          <a:lstStyle/>
          <a:p>
            <a:pPr marL="457200" indent="-457200">
              <a:buAutoNum type="arabicPeriod" startAt="3"/>
            </a:pPr>
            <a:r>
              <a:rPr lang="en-US" dirty="0" smtClean="0"/>
              <a:t>OTSM will work more closely with the following offices to specifically improve MPO coordination.</a:t>
            </a:r>
          </a:p>
          <a:p>
            <a:pPr marL="914389" lvl="1" indent="-457200">
              <a:buAutoNum type="alphaUcPeriod"/>
            </a:pPr>
            <a:r>
              <a:rPr lang="en-US" dirty="0" smtClean="0"/>
              <a:t>Transit Office</a:t>
            </a:r>
          </a:p>
          <a:p>
            <a:pPr marL="914389" lvl="1" indent="-457200">
              <a:buAutoNum type="alphaUcPeriod"/>
            </a:pPr>
            <a:r>
              <a:rPr lang="en-US" dirty="0" smtClean="0"/>
              <a:t>Safety Office</a:t>
            </a:r>
          </a:p>
          <a:p>
            <a:pPr marL="914389" lvl="1" indent="-457200">
              <a:buAutoNum type="alphaUcPeriod"/>
            </a:pPr>
            <a:r>
              <a:rPr lang="en-US" dirty="0" smtClean="0"/>
              <a:t>Rail Office</a:t>
            </a:r>
          </a:p>
          <a:p>
            <a:pPr marL="914389" lvl="1" indent="-457200">
              <a:buAutoNum type="alphaUcPeriod"/>
            </a:pPr>
            <a:endParaRPr lang="en-US" dirty="0" smtClean="0"/>
          </a:p>
          <a:p>
            <a:pPr marL="914389" lvl="1" indent="-457200">
              <a:buAutoNum type="alphaUcPeriod"/>
            </a:pPr>
            <a:endParaRPr lang="en-US" dirty="0" smtClean="0"/>
          </a:p>
          <a:p>
            <a:pPr marL="914389" lvl="1" indent="-457200">
              <a:buAutoNum type="alphaUcPeriod"/>
            </a:pPr>
            <a:endParaRPr lang="en-US" dirty="0"/>
          </a:p>
        </p:txBody>
      </p:sp>
      <p:sp>
        <p:nvSpPr>
          <p:cNvPr id="4" name="Date Placeholder 3"/>
          <p:cNvSpPr>
            <a:spLocks noGrp="1"/>
          </p:cNvSpPr>
          <p:nvPr>
            <p:ph type="dt" sz="half" idx="10"/>
          </p:nvPr>
        </p:nvSpPr>
        <p:spPr/>
        <p:txBody>
          <a:bodyPr/>
          <a:lstStyle/>
          <a:p>
            <a:fld id="{824D5D47-1752-4D84-8BFB-C2F71A34C932}" type="datetime1">
              <a:rPr lang="en-US" smtClean="0"/>
              <a:t>8/29/2019</a:t>
            </a:fld>
            <a:endParaRPr lang="en-US" dirty="0"/>
          </a:p>
        </p:txBody>
      </p:sp>
      <p:sp>
        <p:nvSpPr>
          <p:cNvPr id="5" name="Footer Placeholder 4"/>
          <p:cNvSpPr>
            <a:spLocks noGrp="1"/>
          </p:cNvSpPr>
          <p:nvPr>
            <p:ph type="ftr" sz="quarter" idx="3"/>
          </p:nvPr>
        </p:nvSpPr>
        <p:spPr/>
        <p:txBody>
          <a:bodyPr/>
          <a:lstStyle/>
          <a:p>
            <a:r>
              <a:rPr lang="en-US" smtClean="0"/>
              <a:t>mndot.gov</a:t>
            </a:r>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12</a:t>
            </a:fld>
            <a:endParaRPr lang="en-US" dirty="0"/>
          </a:p>
        </p:txBody>
      </p:sp>
      <p:pic>
        <p:nvPicPr>
          <p:cNvPr id="10" name="Content Placeholder 9"/>
          <p:cNvPicPr>
            <a:picLocks noGrp="1" noChangeAspect="1"/>
          </p:cNvPicPr>
          <p:nvPr>
            <p:ph sz="half" idx="2"/>
          </p:nvPr>
        </p:nvPicPr>
        <p:blipFill>
          <a:blip r:embed="rId2" cstate="screen">
            <a:extLst>
              <a:ext uri="{28A0092B-C50C-407E-A947-70E740481C1C}">
                <a14:useLocalDpi xmlns:a14="http://schemas.microsoft.com/office/drawing/2010/main"/>
              </a:ext>
            </a:extLst>
          </a:blip>
          <a:stretch>
            <a:fillRect/>
          </a:stretch>
        </p:blipFill>
        <p:spPr>
          <a:xfrm>
            <a:off x="4668838" y="2425960"/>
            <a:ext cx="3846512" cy="2281282"/>
          </a:xfrm>
          <a:prstGeom prst="rect">
            <a:avLst/>
          </a:prstGeom>
        </p:spPr>
      </p:pic>
    </p:spTree>
    <p:extLst>
      <p:ext uri="{BB962C8B-B14F-4D97-AF65-F5344CB8AC3E}">
        <p14:creationId xmlns:p14="http://schemas.microsoft.com/office/powerpoint/2010/main" val="32633228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t>Improvement Steps for the 2021-2024</a:t>
            </a:r>
            <a:br>
              <a:rPr lang="en-US" dirty="0"/>
            </a:br>
            <a:r>
              <a:rPr lang="en-US" dirty="0"/>
              <a:t>STIP Process</a:t>
            </a:r>
          </a:p>
        </p:txBody>
      </p:sp>
      <p:sp>
        <p:nvSpPr>
          <p:cNvPr id="3" name="Content Placeholder 2"/>
          <p:cNvSpPr>
            <a:spLocks noGrp="1"/>
          </p:cNvSpPr>
          <p:nvPr>
            <p:ph idx="1"/>
          </p:nvPr>
        </p:nvSpPr>
        <p:spPr/>
        <p:txBody>
          <a:bodyPr/>
          <a:lstStyle/>
          <a:p>
            <a:pPr marL="457200" indent="-457200">
              <a:buAutoNum type="arabicPeriod" startAt="4"/>
            </a:pPr>
            <a:r>
              <a:rPr lang="en-US" dirty="0" smtClean="0"/>
              <a:t>Many of </a:t>
            </a:r>
            <a:r>
              <a:rPr lang="en-US" dirty="0" err="1" smtClean="0"/>
              <a:t>MnDOT’s</a:t>
            </a:r>
            <a:r>
              <a:rPr lang="en-US" dirty="0" smtClean="0"/>
              <a:t> District C small programs do not impact MPOs.  However, OTSM will be reviewing them over the next year to see if it is appropriate for any of the offices in charge of those programs to come to a future MPO Directors meeting to discuss their program.</a:t>
            </a:r>
          </a:p>
          <a:p>
            <a:pPr marL="0" indent="0">
              <a:buNone/>
            </a:pPr>
            <a:endParaRPr lang="en-US" dirty="0" smtClean="0"/>
          </a:p>
          <a:p>
            <a:pPr marL="0" indent="0">
              <a:buNone/>
            </a:pPr>
            <a:endParaRPr lang="en-US" dirty="0"/>
          </a:p>
        </p:txBody>
      </p:sp>
      <p:sp>
        <p:nvSpPr>
          <p:cNvPr id="4" name="Date Placeholder 3"/>
          <p:cNvSpPr>
            <a:spLocks noGrp="1"/>
          </p:cNvSpPr>
          <p:nvPr>
            <p:ph type="dt" sz="half" idx="10"/>
          </p:nvPr>
        </p:nvSpPr>
        <p:spPr/>
        <p:txBody>
          <a:bodyPr/>
          <a:lstStyle/>
          <a:p>
            <a:fld id="{824D5D47-1752-4D84-8BFB-C2F71A34C932}" type="datetime1">
              <a:rPr lang="en-US" smtClean="0"/>
              <a:t>8/29/2019</a:t>
            </a:fld>
            <a:endParaRPr lang="en-US" dirty="0"/>
          </a:p>
        </p:txBody>
      </p:sp>
      <p:sp>
        <p:nvSpPr>
          <p:cNvPr id="5" name="Footer Placeholder 4"/>
          <p:cNvSpPr>
            <a:spLocks noGrp="1"/>
          </p:cNvSpPr>
          <p:nvPr>
            <p:ph type="ftr" sz="quarter" idx="3"/>
          </p:nvPr>
        </p:nvSpPr>
        <p:spPr/>
        <p:txBody>
          <a:bodyPr/>
          <a:lstStyle/>
          <a:p>
            <a:r>
              <a:rPr lang="en-US" smtClean="0"/>
              <a:t>mndot.gov</a:t>
            </a:r>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13</a:t>
            </a:fld>
            <a:endParaRPr lang="en-US" dirty="0"/>
          </a:p>
        </p:txBody>
      </p:sp>
    </p:spTree>
    <p:extLst>
      <p:ext uri="{BB962C8B-B14F-4D97-AF65-F5344CB8AC3E}">
        <p14:creationId xmlns:p14="http://schemas.microsoft.com/office/powerpoint/2010/main" val="31631801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t>Improvement Steps for the 2021-2024</a:t>
            </a:r>
            <a:br>
              <a:rPr lang="en-US" dirty="0"/>
            </a:br>
            <a:r>
              <a:rPr lang="en-US" dirty="0"/>
              <a:t>STIP Process</a:t>
            </a:r>
          </a:p>
        </p:txBody>
      </p:sp>
      <p:sp>
        <p:nvSpPr>
          <p:cNvPr id="3" name="Content Placeholder 2"/>
          <p:cNvSpPr>
            <a:spLocks noGrp="1"/>
          </p:cNvSpPr>
          <p:nvPr>
            <p:ph idx="1"/>
          </p:nvPr>
        </p:nvSpPr>
        <p:spPr/>
        <p:txBody>
          <a:bodyPr/>
          <a:lstStyle/>
          <a:p>
            <a:pPr marL="457200" indent="-457200">
              <a:buAutoNum type="arabicPeriod" startAt="5"/>
            </a:pPr>
            <a:r>
              <a:rPr lang="en-US" dirty="0" smtClean="0"/>
              <a:t>OTSM will try to determine if the activities which slowed down the STIP approval this year, will continue into next year.  If so, OTSM will seek to adjust the STIP schedule to avoid these delays for the 2021-2024 STIP if at all possible.</a:t>
            </a:r>
          </a:p>
          <a:p>
            <a:pPr marL="0" indent="0">
              <a:buNone/>
            </a:pPr>
            <a:endParaRPr lang="en-US" dirty="0" smtClean="0"/>
          </a:p>
          <a:p>
            <a:pPr marL="0" indent="0">
              <a:buNone/>
            </a:pPr>
            <a:endParaRPr lang="en-US" dirty="0" smtClean="0"/>
          </a:p>
          <a:p>
            <a:pPr marL="0" indent="0">
              <a:buNone/>
            </a:pPr>
            <a:r>
              <a:rPr lang="en-US" dirty="0" smtClean="0"/>
              <a:t> </a:t>
            </a:r>
            <a:endParaRPr lang="en-US" dirty="0"/>
          </a:p>
        </p:txBody>
      </p:sp>
      <p:sp>
        <p:nvSpPr>
          <p:cNvPr id="4" name="Date Placeholder 3"/>
          <p:cNvSpPr>
            <a:spLocks noGrp="1"/>
          </p:cNvSpPr>
          <p:nvPr>
            <p:ph type="dt" sz="half" idx="10"/>
          </p:nvPr>
        </p:nvSpPr>
        <p:spPr/>
        <p:txBody>
          <a:bodyPr/>
          <a:lstStyle/>
          <a:p>
            <a:fld id="{824D5D47-1752-4D84-8BFB-C2F71A34C932}" type="datetime1">
              <a:rPr lang="en-US" smtClean="0"/>
              <a:t>8/29/2019</a:t>
            </a:fld>
            <a:endParaRPr lang="en-US" dirty="0"/>
          </a:p>
        </p:txBody>
      </p:sp>
      <p:sp>
        <p:nvSpPr>
          <p:cNvPr id="5" name="Footer Placeholder 4"/>
          <p:cNvSpPr>
            <a:spLocks noGrp="1"/>
          </p:cNvSpPr>
          <p:nvPr>
            <p:ph type="ftr" sz="quarter" idx="3"/>
          </p:nvPr>
        </p:nvSpPr>
        <p:spPr/>
        <p:txBody>
          <a:bodyPr/>
          <a:lstStyle/>
          <a:p>
            <a:r>
              <a:rPr lang="en-US" smtClean="0"/>
              <a:t>mndot.gov</a:t>
            </a:r>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14</a:t>
            </a:fld>
            <a:endParaRPr lang="en-US" dirty="0"/>
          </a:p>
        </p:txBody>
      </p:sp>
    </p:spTree>
    <p:extLst>
      <p:ext uri="{BB962C8B-B14F-4D97-AF65-F5344CB8AC3E}">
        <p14:creationId xmlns:p14="http://schemas.microsoft.com/office/powerpoint/2010/main" val="33872552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Longer Range Issues</a:t>
            </a:r>
            <a:br>
              <a:rPr lang="en-US" dirty="0" smtClean="0"/>
            </a:br>
            <a:r>
              <a:rPr lang="en-US" dirty="0" smtClean="0"/>
              <a:t>Needing Further Discussion</a:t>
            </a:r>
            <a:endParaRPr lang="en-US" dirty="0"/>
          </a:p>
        </p:txBody>
      </p:sp>
      <p:sp>
        <p:nvSpPr>
          <p:cNvPr id="3" name="Content Placeholder 2"/>
          <p:cNvSpPr>
            <a:spLocks noGrp="1"/>
          </p:cNvSpPr>
          <p:nvPr>
            <p:ph idx="1"/>
          </p:nvPr>
        </p:nvSpPr>
        <p:spPr/>
        <p:txBody>
          <a:bodyPr/>
          <a:lstStyle/>
          <a:p>
            <a:r>
              <a:rPr lang="en-US" dirty="0" smtClean="0"/>
              <a:t>TIP and STIP Development Start Date</a:t>
            </a:r>
          </a:p>
          <a:p>
            <a:r>
              <a:rPr lang="en-US" dirty="0" smtClean="0"/>
              <a:t>Lead STIP versus a Lag STIP</a:t>
            </a:r>
          </a:p>
          <a:p>
            <a:endParaRPr lang="en-US" dirty="0"/>
          </a:p>
        </p:txBody>
      </p:sp>
      <p:sp>
        <p:nvSpPr>
          <p:cNvPr id="4" name="Date Placeholder 3"/>
          <p:cNvSpPr>
            <a:spLocks noGrp="1"/>
          </p:cNvSpPr>
          <p:nvPr>
            <p:ph type="dt" sz="half" idx="10"/>
          </p:nvPr>
        </p:nvSpPr>
        <p:spPr/>
        <p:txBody>
          <a:bodyPr/>
          <a:lstStyle/>
          <a:p>
            <a:fld id="{824D5D47-1752-4D84-8BFB-C2F71A34C932}" type="datetime1">
              <a:rPr lang="en-US" smtClean="0"/>
              <a:t>8/29/2019</a:t>
            </a:fld>
            <a:endParaRPr lang="en-US" dirty="0"/>
          </a:p>
        </p:txBody>
      </p:sp>
      <p:sp>
        <p:nvSpPr>
          <p:cNvPr id="5" name="Footer Placeholder 4"/>
          <p:cNvSpPr>
            <a:spLocks noGrp="1"/>
          </p:cNvSpPr>
          <p:nvPr>
            <p:ph type="ftr" sz="quarter" idx="3"/>
          </p:nvPr>
        </p:nvSpPr>
        <p:spPr/>
        <p:txBody>
          <a:bodyPr/>
          <a:lstStyle/>
          <a:p>
            <a:r>
              <a:rPr lang="en-US" smtClean="0"/>
              <a:t>mndot.gov</a:t>
            </a:r>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15</a:t>
            </a:fld>
            <a:endParaRPr lang="en-US" dirty="0"/>
          </a:p>
        </p:txBody>
      </p:sp>
    </p:spTree>
    <p:extLst>
      <p:ext uri="{BB962C8B-B14F-4D97-AF65-F5344CB8AC3E}">
        <p14:creationId xmlns:p14="http://schemas.microsoft.com/office/powerpoint/2010/main" val="12798080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t>TIP and STIP Development Start Date</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A few of the MPO’s begin their new 4-year TIP updates much earlier then the November kick-off of the STIP.</a:t>
            </a:r>
            <a:endParaRPr lang="en-US" dirty="0"/>
          </a:p>
          <a:p>
            <a:r>
              <a:rPr lang="en-US" dirty="0" smtClean="0"/>
              <a:t>Some of the districts have asked if the STIP update process could begin before November, to better accommodate their MPOs.</a:t>
            </a:r>
          </a:p>
          <a:p>
            <a:r>
              <a:rPr lang="en-US" dirty="0" err="1" smtClean="0"/>
              <a:t>MnDOT</a:t>
            </a:r>
            <a:r>
              <a:rPr lang="en-US" dirty="0" smtClean="0"/>
              <a:t> does not begin the next STIP update cycle before November, because we need the official fiscal forecast released in November as a starting point to determine the funding targets.</a:t>
            </a:r>
          </a:p>
          <a:p>
            <a:r>
              <a:rPr lang="en-US" dirty="0" smtClean="0"/>
              <a:t>Moving ahead of November would require significant discussions with other agencies and officials.</a:t>
            </a:r>
          </a:p>
        </p:txBody>
      </p:sp>
      <p:sp>
        <p:nvSpPr>
          <p:cNvPr id="4" name="Date Placeholder 3"/>
          <p:cNvSpPr>
            <a:spLocks noGrp="1"/>
          </p:cNvSpPr>
          <p:nvPr>
            <p:ph type="dt" sz="half" idx="10"/>
          </p:nvPr>
        </p:nvSpPr>
        <p:spPr/>
        <p:txBody>
          <a:bodyPr/>
          <a:lstStyle/>
          <a:p>
            <a:fld id="{824D5D47-1752-4D84-8BFB-C2F71A34C932}" type="datetime1">
              <a:rPr lang="en-US" smtClean="0"/>
              <a:t>8/29/2019</a:t>
            </a:fld>
            <a:endParaRPr lang="en-US" dirty="0"/>
          </a:p>
        </p:txBody>
      </p:sp>
      <p:sp>
        <p:nvSpPr>
          <p:cNvPr id="5" name="Footer Placeholder 4"/>
          <p:cNvSpPr>
            <a:spLocks noGrp="1"/>
          </p:cNvSpPr>
          <p:nvPr>
            <p:ph type="ftr" sz="quarter" idx="3"/>
          </p:nvPr>
        </p:nvSpPr>
        <p:spPr/>
        <p:txBody>
          <a:bodyPr/>
          <a:lstStyle/>
          <a:p>
            <a:r>
              <a:rPr lang="en-US" smtClean="0"/>
              <a:t>mndot.gov</a:t>
            </a:r>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16</a:t>
            </a:fld>
            <a:endParaRPr lang="en-US" dirty="0"/>
          </a:p>
        </p:txBody>
      </p:sp>
    </p:spTree>
    <p:extLst>
      <p:ext uri="{BB962C8B-B14F-4D97-AF65-F5344CB8AC3E}">
        <p14:creationId xmlns:p14="http://schemas.microsoft.com/office/powerpoint/2010/main" val="29636525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Lead STIP Versus Lag STIP</a:t>
            </a:r>
            <a:endParaRPr lang="en-US" dirty="0"/>
          </a:p>
        </p:txBody>
      </p:sp>
      <p:sp>
        <p:nvSpPr>
          <p:cNvPr id="3" name="Content Placeholder 2"/>
          <p:cNvSpPr>
            <a:spLocks noGrp="1"/>
          </p:cNvSpPr>
          <p:nvPr>
            <p:ph idx="1"/>
          </p:nvPr>
        </p:nvSpPr>
        <p:spPr/>
        <p:txBody>
          <a:bodyPr>
            <a:normAutofit fontScale="92500"/>
          </a:bodyPr>
          <a:lstStyle/>
          <a:p>
            <a:r>
              <a:rPr lang="en-US" dirty="0" smtClean="0"/>
              <a:t>Currently </a:t>
            </a:r>
            <a:r>
              <a:rPr lang="en-US" dirty="0" err="1" smtClean="0"/>
              <a:t>MnDOT’s</a:t>
            </a:r>
            <a:r>
              <a:rPr lang="en-US" dirty="0" smtClean="0"/>
              <a:t> STIP is considered a “Lag” STIP, because the new STIP is not adopted and approved until after the start of the first fiscal year of the STIP. (example: 2020-2023 STIP will be adopted in September).</a:t>
            </a:r>
          </a:p>
          <a:p>
            <a:r>
              <a:rPr lang="en-US" dirty="0" smtClean="0"/>
              <a:t>This lag causes some issues for </a:t>
            </a:r>
            <a:r>
              <a:rPr lang="en-US" dirty="0" err="1" smtClean="0"/>
              <a:t>MnDOT</a:t>
            </a:r>
            <a:r>
              <a:rPr lang="en-US" dirty="0" smtClean="0"/>
              <a:t>;</a:t>
            </a:r>
          </a:p>
          <a:p>
            <a:pPr lvl="1"/>
            <a:r>
              <a:rPr lang="en-US" dirty="0" smtClean="0"/>
              <a:t>We are constantly having to amend the existing STIP with projects that are in the first year of the pending STIP in order to get them authorized.</a:t>
            </a:r>
          </a:p>
          <a:p>
            <a:pPr lvl="1"/>
            <a:r>
              <a:rPr lang="en-US" dirty="0" smtClean="0"/>
              <a:t>These various amendments can cause issues for the local TIPs as well.</a:t>
            </a:r>
          </a:p>
          <a:p>
            <a:pPr lvl="1"/>
            <a:r>
              <a:rPr lang="en-US" dirty="0" smtClean="0"/>
              <a:t>Our CHIMES database and the printed STIP are always in conflict during the overlap period.</a:t>
            </a:r>
          </a:p>
          <a:p>
            <a:endParaRPr lang="en-US" dirty="0"/>
          </a:p>
        </p:txBody>
      </p:sp>
      <p:sp>
        <p:nvSpPr>
          <p:cNvPr id="4" name="Date Placeholder 3"/>
          <p:cNvSpPr>
            <a:spLocks noGrp="1"/>
          </p:cNvSpPr>
          <p:nvPr>
            <p:ph type="dt" sz="half" idx="10"/>
          </p:nvPr>
        </p:nvSpPr>
        <p:spPr/>
        <p:txBody>
          <a:bodyPr/>
          <a:lstStyle/>
          <a:p>
            <a:fld id="{824D5D47-1752-4D84-8BFB-C2F71A34C932}" type="datetime1">
              <a:rPr lang="en-US" smtClean="0"/>
              <a:t>8/29/2019</a:t>
            </a:fld>
            <a:endParaRPr lang="en-US" dirty="0"/>
          </a:p>
        </p:txBody>
      </p:sp>
      <p:sp>
        <p:nvSpPr>
          <p:cNvPr id="5" name="Footer Placeholder 4"/>
          <p:cNvSpPr>
            <a:spLocks noGrp="1"/>
          </p:cNvSpPr>
          <p:nvPr>
            <p:ph type="ftr" sz="quarter" idx="3"/>
          </p:nvPr>
        </p:nvSpPr>
        <p:spPr/>
        <p:txBody>
          <a:bodyPr/>
          <a:lstStyle/>
          <a:p>
            <a:r>
              <a:rPr lang="en-US" smtClean="0"/>
              <a:t>mndot.gov</a:t>
            </a:r>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17</a:t>
            </a:fld>
            <a:endParaRPr lang="en-US" dirty="0"/>
          </a:p>
        </p:txBody>
      </p:sp>
    </p:spTree>
    <p:extLst>
      <p:ext uri="{BB962C8B-B14F-4D97-AF65-F5344CB8AC3E}">
        <p14:creationId xmlns:p14="http://schemas.microsoft.com/office/powerpoint/2010/main" val="34608317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Lead STIP Versus Lag STIP</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One way to solve this problem is to switch the timing schedule for the STIP to a “Lead” STIP.</a:t>
            </a:r>
          </a:p>
          <a:p>
            <a:r>
              <a:rPr lang="en-US" dirty="0" smtClean="0"/>
              <a:t>In a Lead STIP environment, the pending new STIP would be approved by FHWA/FTA before the start of the state fiscal year on July 1.</a:t>
            </a:r>
          </a:p>
          <a:p>
            <a:r>
              <a:rPr lang="en-US" dirty="0" smtClean="0"/>
              <a:t>All of the STIP timelines would have to be cranked ahead in order to be completed by July 1.</a:t>
            </a:r>
          </a:p>
          <a:p>
            <a:r>
              <a:rPr lang="en-US" dirty="0" smtClean="0"/>
              <a:t>The timing of all the MPOs TIPs would also be significantly impacted by any type of change like this.</a:t>
            </a:r>
          </a:p>
          <a:p>
            <a:r>
              <a:rPr lang="en-US" dirty="0" smtClean="0"/>
              <a:t>More discussions on this topic will be forth coming to see if it is even a possible outcome.</a:t>
            </a:r>
          </a:p>
          <a:p>
            <a:pPr marL="0" indent="0">
              <a:buNone/>
            </a:pPr>
            <a:endParaRPr lang="en-US" dirty="0" smtClean="0"/>
          </a:p>
          <a:p>
            <a:pPr marL="457200" indent="-457200">
              <a:buAutoNum type="alphaUcPeriod" startAt="3"/>
            </a:pPr>
            <a:endParaRPr lang="en-US" dirty="0"/>
          </a:p>
        </p:txBody>
      </p:sp>
      <p:sp>
        <p:nvSpPr>
          <p:cNvPr id="4" name="Date Placeholder 3"/>
          <p:cNvSpPr>
            <a:spLocks noGrp="1"/>
          </p:cNvSpPr>
          <p:nvPr>
            <p:ph type="dt" sz="half" idx="10"/>
          </p:nvPr>
        </p:nvSpPr>
        <p:spPr/>
        <p:txBody>
          <a:bodyPr/>
          <a:lstStyle/>
          <a:p>
            <a:fld id="{824D5D47-1752-4D84-8BFB-C2F71A34C932}" type="datetime1">
              <a:rPr lang="en-US" smtClean="0"/>
              <a:t>8/29/2019</a:t>
            </a:fld>
            <a:endParaRPr lang="en-US" dirty="0"/>
          </a:p>
        </p:txBody>
      </p:sp>
      <p:sp>
        <p:nvSpPr>
          <p:cNvPr id="5" name="Footer Placeholder 4"/>
          <p:cNvSpPr>
            <a:spLocks noGrp="1"/>
          </p:cNvSpPr>
          <p:nvPr>
            <p:ph type="ftr" sz="quarter" idx="3"/>
          </p:nvPr>
        </p:nvSpPr>
        <p:spPr/>
        <p:txBody>
          <a:bodyPr/>
          <a:lstStyle/>
          <a:p>
            <a:r>
              <a:rPr lang="en-US" smtClean="0"/>
              <a:t>mndot.gov</a:t>
            </a:r>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18</a:t>
            </a:fld>
            <a:endParaRPr lang="en-US" dirty="0"/>
          </a:p>
        </p:txBody>
      </p:sp>
    </p:spTree>
    <p:extLst>
      <p:ext uri="{BB962C8B-B14F-4D97-AF65-F5344CB8AC3E}">
        <p14:creationId xmlns:p14="http://schemas.microsoft.com/office/powerpoint/2010/main" val="14790907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Questions?</a:t>
            </a:r>
            <a:endParaRPr lang="en-US" dirty="0"/>
          </a:p>
        </p:txBody>
      </p:sp>
      <p:sp>
        <p:nvSpPr>
          <p:cNvPr id="3" name="Content Placeholder 2"/>
          <p:cNvSpPr>
            <a:spLocks noGrp="1"/>
          </p:cNvSpPr>
          <p:nvPr>
            <p:ph sz="half" idx="1"/>
          </p:nvPr>
        </p:nvSpPr>
        <p:spPr/>
        <p:txBody>
          <a:bodyPr/>
          <a:lstStyle/>
          <a:p>
            <a:endParaRPr lang="en-US" dirty="0" smtClean="0"/>
          </a:p>
          <a:p>
            <a:pPr marL="0" indent="0">
              <a:buNone/>
            </a:pPr>
            <a:endParaRPr lang="en-US" dirty="0" smtClean="0"/>
          </a:p>
          <a:p>
            <a:pPr marL="0" indent="0">
              <a:buNone/>
            </a:pPr>
            <a:r>
              <a:rPr lang="en-US" dirty="0" smtClean="0"/>
              <a:t>Any additional questions or concerns about </a:t>
            </a:r>
            <a:r>
              <a:rPr lang="en-US" dirty="0" err="1" smtClean="0"/>
              <a:t>MnDOT’s</a:t>
            </a:r>
            <a:r>
              <a:rPr lang="en-US" dirty="0" smtClean="0"/>
              <a:t> response to FHWA’s Findings Process?</a:t>
            </a:r>
            <a:endParaRPr lang="en-US" dirty="0"/>
          </a:p>
        </p:txBody>
      </p:sp>
      <p:pic>
        <p:nvPicPr>
          <p:cNvPr id="8" name="Content Placeholder 7"/>
          <p:cNvPicPr>
            <a:picLocks noGrp="1" noChangeAspect="1"/>
          </p:cNvPicPr>
          <p:nvPr>
            <p:ph sz="half" idx="2"/>
          </p:nvPr>
        </p:nvPicPr>
        <p:blipFill>
          <a:blip r:embed="rId2" cstate="screen">
            <a:extLst>
              <a:ext uri="{28A0092B-C50C-407E-A947-70E740481C1C}">
                <a14:useLocalDpi xmlns:a14="http://schemas.microsoft.com/office/drawing/2010/main"/>
              </a:ext>
            </a:extLst>
          </a:blip>
          <a:stretch>
            <a:fillRect/>
          </a:stretch>
        </p:blipFill>
        <p:spPr>
          <a:xfrm>
            <a:off x="4668838" y="2656354"/>
            <a:ext cx="3846512" cy="2458104"/>
          </a:xfrm>
          <a:prstGeom prst="rect">
            <a:avLst/>
          </a:prstGeom>
        </p:spPr>
      </p:pic>
      <p:sp>
        <p:nvSpPr>
          <p:cNvPr id="4" name="Date Placeholder 3"/>
          <p:cNvSpPr>
            <a:spLocks noGrp="1"/>
          </p:cNvSpPr>
          <p:nvPr>
            <p:ph type="dt" sz="half" idx="10"/>
          </p:nvPr>
        </p:nvSpPr>
        <p:spPr/>
        <p:txBody>
          <a:bodyPr/>
          <a:lstStyle/>
          <a:p>
            <a:fld id="{824D5D47-1752-4D84-8BFB-C2F71A34C932}" type="datetime1">
              <a:rPr lang="en-US" smtClean="0"/>
              <a:t>8/29/2019</a:t>
            </a:fld>
            <a:endParaRPr lang="en-US" dirty="0"/>
          </a:p>
        </p:txBody>
      </p:sp>
      <p:sp>
        <p:nvSpPr>
          <p:cNvPr id="5" name="Footer Placeholder 4"/>
          <p:cNvSpPr>
            <a:spLocks noGrp="1"/>
          </p:cNvSpPr>
          <p:nvPr>
            <p:ph type="ftr" sz="quarter" idx="3"/>
          </p:nvPr>
        </p:nvSpPr>
        <p:spPr/>
        <p:txBody>
          <a:bodyPr/>
          <a:lstStyle/>
          <a:p>
            <a:r>
              <a:rPr lang="en-US" smtClean="0"/>
              <a:t>mndot.gov</a:t>
            </a:r>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19</a:t>
            </a:fld>
            <a:endParaRPr lang="en-US" dirty="0"/>
          </a:p>
        </p:txBody>
      </p:sp>
    </p:spTree>
    <p:extLst>
      <p:ext uri="{BB962C8B-B14F-4D97-AF65-F5344CB8AC3E}">
        <p14:creationId xmlns:p14="http://schemas.microsoft.com/office/powerpoint/2010/main" val="30680287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p:txBody>
          <a:bodyPr/>
          <a:lstStyle/>
          <a:p>
            <a:r>
              <a:rPr lang="en-US" dirty="0" err="1" smtClean="0"/>
              <a:t>MnDOT</a:t>
            </a:r>
            <a:r>
              <a:rPr lang="en-US" dirty="0" smtClean="0"/>
              <a:t> Response to FHWA Findings Process</a:t>
            </a:r>
            <a:endParaRPr lang="en-US" dirty="0"/>
          </a:p>
        </p:txBody>
      </p:sp>
      <p:sp>
        <p:nvSpPr>
          <p:cNvPr id="9" name="Text Placeholder 8"/>
          <p:cNvSpPr>
            <a:spLocks noGrp="1"/>
          </p:cNvSpPr>
          <p:nvPr>
            <p:ph type="body" sz="quarter" idx="14"/>
          </p:nvPr>
        </p:nvSpPr>
        <p:spPr/>
        <p:txBody>
          <a:bodyPr/>
          <a:lstStyle/>
          <a:p>
            <a:endParaRPr lang="en-US"/>
          </a:p>
        </p:txBody>
      </p:sp>
      <p:pic>
        <p:nvPicPr>
          <p:cNvPr id="2" name="Picture Placeholder 1"/>
          <p:cNvPicPr>
            <a:picLocks noGrp="1" noChangeAspect="1"/>
          </p:cNvPicPr>
          <p:nvPr>
            <p:ph type="pic" sz="quarter" idx="13"/>
          </p:nvPr>
        </p:nvPicPr>
        <p:blipFill rotWithShape="1">
          <a:blip r:embed="rId2" cstate="screen">
            <a:extLst>
              <a:ext uri="{28A0092B-C50C-407E-A947-70E740481C1C}">
                <a14:useLocalDpi xmlns:a14="http://schemas.microsoft.com/office/drawing/2010/main"/>
              </a:ext>
            </a:extLst>
          </a:blip>
          <a:srcRect r="-1659"/>
          <a:stretch/>
        </p:blipFill>
        <p:spPr>
          <a:xfrm>
            <a:off x="0" y="1474238"/>
            <a:ext cx="9144000" cy="2873828"/>
          </a:xfrm>
          <a:prstGeom prst="rect">
            <a:avLst/>
          </a:prstGeom>
        </p:spPr>
      </p:pic>
      <p:sp>
        <p:nvSpPr>
          <p:cNvPr id="4" name="Date Placeholder 3"/>
          <p:cNvSpPr>
            <a:spLocks noGrp="1"/>
          </p:cNvSpPr>
          <p:nvPr>
            <p:ph type="dt" sz="half" idx="15"/>
          </p:nvPr>
        </p:nvSpPr>
        <p:spPr/>
        <p:txBody>
          <a:bodyPr/>
          <a:lstStyle/>
          <a:p>
            <a:fld id="{824D5D47-1752-4D84-8BFB-C2F71A34C932}" type="datetime1">
              <a:rPr lang="en-US" smtClean="0"/>
              <a:t>8/29/2019</a:t>
            </a:fld>
            <a:endParaRPr lang="en-US" dirty="0"/>
          </a:p>
        </p:txBody>
      </p:sp>
      <p:sp>
        <p:nvSpPr>
          <p:cNvPr id="5" name="Footer Placeholder 4"/>
          <p:cNvSpPr>
            <a:spLocks noGrp="1"/>
          </p:cNvSpPr>
          <p:nvPr>
            <p:ph type="ftr" sz="quarter" idx="3"/>
          </p:nvPr>
        </p:nvSpPr>
        <p:spPr/>
        <p:txBody>
          <a:bodyPr/>
          <a:lstStyle/>
          <a:p>
            <a:r>
              <a:rPr lang="en-US" smtClean="0"/>
              <a:t>mndot.gov</a:t>
            </a:r>
            <a:endParaRPr lang="en-US" dirty="0"/>
          </a:p>
        </p:txBody>
      </p:sp>
      <p:sp>
        <p:nvSpPr>
          <p:cNvPr id="6" name="Slide Number Placeholder 5"/>
          <p:cNvSpPr>
            <a:spLocks noGrp="1"/>
          </p:cNvSpPr>
          <p:nvPr>
            <p:ph type="sldNum" sz="quarter" idx="16"/>
          </p:nvPr>
        </p:nvSpPr>
        <p:spPr/>
        <p:txBody>
          <a:bodyPr/>
          <a:lstStyle/>
          <a:p>
            <a:fld id="{48F63A3B-78C7-47BE-AE5E-E10140E04643}" type="slidenum">
              <a:rPr lang="en-US" smtClean="0"/>
              <a:t>2</a:t>
            </a:fld>
            <a:endParaRPr lang="en-US" dirty="0"/>
          </a:p>
        </p:txBody>
      </p:sp>
    </p:spTree>
    <p:extLst>
      <p:ext uri="{BB962C8B-B14F-4D97-AF65-F5344CB8AC3E}">
        <p14:creationId xmlns:p14="http://schemas.microsoft.com/office/powerpoint/2010/main" val="39817091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STIP/TIP – Defining Regional Significance</a:t>
            </a:r>
            <a:endParaRPr lang="en-US" dirty="0"/>
          </a:p>
        </p:txBody>
      </p:sp>
      <p:sp>
        <p:nvSpPr>
          <p:cNvPr id="4" name="Footer Placeholder 3"/>
          <p:cNvSpPr>
            <a:spLocks noGrp="1"/>
          </p:cNvSpPr>
          <p:nvPr>
            <p:ph type="ftr" sz="quarter" idx="3"/>
          </p:nvPr>
        </p:nvSpPr>
        <p:spPr/>
        <p:txBody>
          <a:bodyPr/>
          <a:lstStyle/>
          <a:p>
            <a:r>
              <a:rPr lang="en-US" smtClean="0"/>
              <a:t>mndot.gov/</a:t>
            </a:r>
            <a:endParaRPr lang="en-US" dirty="0"/>
          </a:p>
        </p:txBody>
      </p:sp>
      <p:pic>
        <p:nvPicPr>
          <p:cNvPr id="3" name="Picture Placeholder 2"/>
          <p:cNvPicPr>
            <a:picLocks noGrp="1" noChangeAspect="1"/>
          </p:cNvPicPr>
          <p:nvPr>
            <p:ph type="pic" sz="quarter" idx="17"/>
          </p:nvPr>
        </p:nvPicPr>
        <p:blipFill>
          <a:blip r:embed="rId2" cstate="screen">
            <a:extLst>
              <a:ext uri="{28A0092B-C50C-407E-A947-70E740481C1C}">
                <a14:useLocalDpi xmlns:a14="http://schemas.microsoft.com/office/drawing/2010/main"/>
              </a:ext>
            </a:extLst>
          </a:blip>
          <a:srcRect/>
          <a:stretch>
            <a:fillRect/>
          </a:stretch>
        </p:blipFill>
        <p:spPr>
          <a:prstGeom prst="rect">
            <a:avLst/>
          </a:prstGeom>
        </p:spPr>
      </p:pic>
    </p:spTree>
    <p:extLst>
      <p:ext uri="{BB962C8B-B14F-4D97-AF65-F5344CB8AC3E}">
        <p14:creationId xmlns:p14="http://schemas.microsoft.com/office/powerpoint/2010/main" val="1784880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pPr algn="ctr"/>
            <a:r>
              <a:rPr lang="en-US" dirty="0" smtClean="0"/>
              <a:t>Regionally Significant Projects</a:t>
            </a:r>
            <a:endParaRPr lang="en-US" dirty="0"/>
          </a:p>
        </p:txBody>
      </p:sp>
      <p:sp>
        <p:nvSpPr>
          <p:cNvPr id="8" name="Content Placeholder 7"/>
          <p:cNvSpPr>
            <a:spLocks noGrp="1"/>
          </p:cNvSpPr>
          <p:nvPr>
            <p:ph idx="1"/>
          </p:nvPr>
        </p:nvSpPr>
        <p:spPr/>
        <p:txBody>
          <a:bodyPr>
            <a:normAutofit/>
          </a:bodyPr>
          <a:lstStyle/>
          <a:p>
            <a:r>
              <a:rPr lang="en-US" dirty="0" smtClean="0"/>
              <a:t>MPOs </a:t>
            </a:r>
            <a:r>
              <a:rPr lang="en-US" dirty="0"/>
              <a:t>can identify </a:t>
            </a:r>
            <a:r>
              <a:rPr lang="en-US" dirty="0" smtClean="0"/>
              <a:t> </a:t>
            </a:r>
            <a:r>
              <a:rPr lang="en-US" dirty="0"/>
              <a:t>transportation </a:t>
            </a:r>
            <a:r>
              <a:rPr lang="en-US" dirty="0" smtClean="0"/>
              <a:t>projects </a:t>
            </a:r>
            <a:r>
              <a:rPr lang="en-US" dirty="0"/>
              <a:t>they feel </a:t>
            </a:r>
            <a:r>
              <a:rPr lang="en-US" dirty="0" smtClean="0"/>
              <a:t>are regionally significant </a:t>
            </a:r>
            <a:r>
              <a:rPr lang="en-US" dirty="0"/>
              <a:t>to </a:t>
            </a:r>
            <a:r>
              <a:rPr lang="en-US" dirty="0" smtClean="0"/>
              <a:t>them and put them into their </a:t>
            </a:r>
            <a:r>
              <a:rPr lang="en-US" dirty="0"/>
              <a:t>Transportation Improvement Program (TIP</a:t>
            </a:r>
            <a:r>
              <a:rPr lang="en-US" dirty="0" smtClean="0"/>
              <a:t>), regardless of whether they are using federal funding or not.</a:t>
            </a:r>
            <a:endParaRPr lang="en-US" dirty="0"/>
          </a:p>
          <a:p>
            <a:r>
              <a:rPr lang="en-US" dirty="0"/>
              <a:t>If an identified regionally significant project is on a </a:t>
            </a:r>
            <a:r>
              <a:rPr lang="en-US" dirty="0" err="1"/>
              <a:t>MnDOT</a:t>
            </a:r>
            <a:r>
              <a:rPr lang="en-US" dirty="0"/>
              <a:t> state highway, then the Statewide Transportation Improvement Program (STIP) must also include the listed project, even if it is not using any federal funds</a:t>
            </a:r>
          </a:p>
        </p:txBody>
      </p:sp>
      <p:sp>
        <p:nvSpPr>
          <p:cNvPr id="4" name="Date Placeholder 3"/>
          <p:cNvSpPr>
            <a:spLocks noGrp="1"/>
          </p:cNvSpPr>
          <p:nvPr>
            <p:ph type="dt" sz="half" idx="10"/>
          </p:nvPr>
        </p:nvSpPr>
        <p:spPr/>
        <p:txBody>
          <a:bodyPr/>
          <a:lstStyle/>
          <a:p>
            <a:fld id="{824D5D47-1752-4D84-8BFB-C2F71A34C932}" type="datetime1">
              <a:rPr lang="en-US" smtClean="0"/>
              <a:t>8/29/2019</a:t>
            </a:fld>
            <a:endParaRPr lang="en-US" dirty="0"/>
          </a:p>
        </p:txBody>
      </p:sp>
      <p:sp>
        <p:nvSpPr>
          <p:cNvPr id="5" name="Footer Placeholder 4"/>
          <p:cNvSpPr>
            <a:spLocks noGrp="1"/>
          </p:cNvSpPr>
          <p:nvPr>
            <p:ph type="ftr" sz="quarter" idx="3"/>
          </p:nvPr>
        </p:nvSpPr>
        <p:spPr/>
        <p:txBody>
          <a:bodyPr/>
          <a:lstStyle/>
          <a:p>
            <a:r>
              <a:rPr lang="en-US" smtClean="0"/>
              <a:t>mndot.gov</a:t>
            </a:r>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21</a:t>
            </a:fld>
            <a:endParaRPr lang="en-US" dirty="0"/>
          </a:p>
        </p:txBody>
      </p:sp>
    </p:spTree>
    <p:extLst>
      <p:ext uri="{BB962C8B-B14F-4D97-AF65-F5344CB8AC3E}">
        <p14:creationId xmlns:p14="http://schemas.microsoft.com/office/powerpoint/2010/main" val="38419255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Regionally Significant Projects</a:t>
            </a:r>
            <a:endParaRPr lang="en-US" dirty="0"/>
          </a:p>
        </p:txBody>
      </p:sp>
      <p:sp>
        <p:nvSpPr>
          <p:cNvPr id="3" name="Content Placeholder 2"/>
          <p:cNvSpPr>
            <a:spLocks noGrp="1"/>
          </p:cNvSpPr>
          <p:nvPr>
            <p:ph sz="half" idx="1"/>
          </p:nvPr>
        </p:nvSpPr>
        <p:spPr/>
        <p:txBody>
          <a:bodyPr/>
          <a:lstStyle/>
          <a:p>
            <a:r>
              <a:rPr lang="en-US" dirty="0" smtClean="0"/>
              <a:t>Ensuring that regionally </a:t>
            </a:r>
            <a:r>
              <a:rPr lang="en-US" dirty="0"/>
              <a:t>significant projects </a:t>
            </a:r>
            <a:r>
              <a:rPr lang="en-US" dirty="0" smtClean="0"/>
              <a:t>funded with only state funds are listed in the STIP has not been a </a:t>
            </a:r>
            <a:r>
              <a:rPr lang="en-US" dirty="0"/>
              <a:t>problem in Minnesota, since </a:t>
            </a:r>
            <a:r>
              <a:rPr lang="en-US" dirty="0" err="1"/>
              <a:t>MnDOT</a:t>
            </a:r>
            <a:r>
              <a:rPr lang="en-US" dirty="0"/>
              <a:t> </a:t>
            </a:r>
            <a:r>
              <a:rPr lang="en-US" dirty="0" smtClean="0"/>
              <a:t>currently lists its entire program within the STIP.</a:t>
            </a:r>
            <a:endParaRPr lang="en-US" dirty="0"/>
          </a:p>
          <a:p>
            <a:endParaRPr lang="en-US" dirty="0"/>
          </a:p>
        </p:txBody>
      </p:sp>
      <p:sp>
        <p:nvSpPr>
          <p:cNvPr id="5" name="Date Placeholder 4"/>
          <p:cNvSpPr>
            <a:spLocks noGrp="1"/>
          </p:cNvSpPr>
          <p:nvPr>
            <p:ph type="dt" sz="half" idx="10"/>
          </p:nvPr>
        </p:nvSpPr>
        <p:spPr/>
        <p:txBody>
          <a:bodyPr/>
          <a:lstStyle/>
          <a:p>
            <a:fld id="{7C198DD1-C477-482D-A126-3FBDD1778E48}" type="datetime1">
              <a:rPr lang="en-US" smtClean="0"/>
              <a:t>8/29/2019</a:t>
            </a:fld>
            <a:endParaRPr lang="en-US" dirty="0"/>
          </a:p>
        </p:txBody>
      </p:sp>
      <p:sp>
        <p:nvSpPr>
          <p:cNvPr id="6" name="Footer Placeholder 5"/>
          <p:cNvSpPr>
            <a:spLocks noGrp="1"/>
          </p:cNvSpPr>
          <p:nvPr>
            <p:ph type="ftr" sz="quarter" idx="3"/>
          </p:nvPr>
        </p:nvSpPr>
        <p:spPr/>
        <p:txBody>
          <a:bodyPr/>
          <a:lstStyle/>
          <a:p>
            <a:r>
              <a:rPr lang="en-US" smtClean="0"/>
              <a:t>mndot.gov</a:t>
            </a:r>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22</a:t>
            </a:fld>
            <a:endParaRPr lang="en-US" dirty="0"/>
          </a:p>
        </p:txBody>
      </p:sp>
      <p:pic>
        <p:nvPicPr>
          <p:cNvPr id="9" name="Content Placeholder 8"/>
          <p:cNvPicPr>
            <a:picLocks noGrp="1" noChangeAspect="1"/>
          </p:cNvPicPr>
          <p:nvPr>
            <p:ph sz="half" idx="2"/>
          </p:nvPr>
        </p:nvPicPr>
        <p:blipFill>
          <a:blip r:embed="rId2" cstate="screen">
            <a:extLst>
              <a:ext uri="{28A0092B-C50C-407E-A947-70E740481C1C}">
                <a14:useLocalDpi xmlns:a14="http://schemas.microsoft.com/office/drawing/2010/main"/>
              </a:ext>
            </a:extLst>
          </a:blip>
          <a:stretch>
            <a:fillRect/>
          </a:stretch>
        </p:blipFill>
        <p:spPr>
          <a:xfrm>
            <a:off x="4668838" y="2803575"/>
            <a:ext cx="3846512" cy="2163663"/>
          </a:xfrm>
          <a:prstGeom prst="rect">
            <a:avLst/>
          </a:prstGeom>
        </p:spPr>
      </p:pic>
    </p:spTree>
    <p:extLst>
      <p:ext uri="{BB962C8B-B14F-4D97-AF65-F5344CB8AC3E}">
        <p14:creationId xmlns:p14="http://schemas.microsoft.com/office/powerpoint/2010/main" val="12536031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pPr algn="ctr"/>
            <a:r>
              <a:rPr lang="en-US" dirty="0" smtClean="0"/>
              <a:t>TIP Development</a:t>
            </a:r>
            <a:endParaRPr lang="en-US" dirty="0"/>
          </a:p>
        </p:txBody>
      </p:sp>
      <p:sp>
        <p:nvSpPr>
          <p:cNvPr id="7" name="Content Placeholder 6"/>
          <p:cNvSpPr>
            <a:spLocks noGrp="1"/>
          </p:cNvSpPr>
          <p:nvPr>
            <p:ph idx="1"/>
          </p:nvPr>
        </p:nvSpPr>
        <p:spPr/>
        <p:txBody>
          <a:bodyPr>
            <a:normAutofit fontScale="92500" lnSpcReduction="10000"/>
          </a:bodyPr>
          <a:lstStyle/>
          <a:p>
            <a:r>
              <a:rPr lang="en-US" dirty="0" smtClean="0"/>
              <a:t>To develop their TIPs, several of the MPOs simply take their </a:t>
            </a:r>
            <a:r>
              <a:rPr lang="en-US" dirty="0" err="1" smtClean="0"/>
              <a:t>MnDOT</a:t>
            </a:r>
            <a:r>
              <a:rPr lang="en-US" dirty="0" smtClean="0"/>
              <a:t> district’s draft list of projects for the STIP and incorporate that list within their own TIP.</a:t>
            </a:r>
          </a:p>
          <a:p>
            <a:r>
              <a:rPr lang="en-US" dirty="0" smtClean="0"/>
              <a:t>This is has been a good approach because it ensures that all federally funded projects are listed in both the STIP &amp; TIP, per the Federal requirements for STIP &amp; TIP consistency.</a:t>
            </a:r>
          </a:p>
          <a:p>
            <a:r>
              <a:rPr lang="en-US" dirty="0" smtClean="0"/>
              <a:t>This approach also provides an opportunity for the MPO TIP to serve as a coordination vehicle for the region because it will show </a:t>
            </a:r>
            <a:r>
              <a:rPr lang="en-US" u="sng" dirty="0" smtClean="0"/>
              <a:t>almost all </a:t>
            </a:r>
            <a:r>
              <a:rPr lang="en-US" dirty="0" smtClean="0"/>
              <a:t>the upcoming state projects occurring in the region and not just those federally funded or the very large regionally significant ones. </a:t>
            </a:r>
            <a:endParaRPr lang="en-US" dirty="0"/>
          </a:p>
        </p:txBody>
      </p:sp>
      <p:sp>
        <p:nvSpPr>
          <p:cNvPr id="4" name="Footer Placeholder 3"/>
          <p:cNvSpPr>
            <a:spLocks noGrp="1"/>
          </p:cNvSpPr>
          <p:nvPr>
            <p:ph type="ftr" sz="quarter" idx="3"/>
          </p:nvPr>
        </p:nvSpPr>
        <p:spPr/>
        <p:txBody>
          <a:bodyPr/>
          <a:lstStyle/>
          <a:p>
            <a:r>
              <a:rPr lang="en-US" smtClean="0"/>
              <a:t>mndot.gov/</a:t>
            </a:r>
            <a:endParaRPr lang="en-US" dirty="0"/>
          </a:p>
        </p:txBody>
      </p:sp>
    </p:spTree>
    <p:extLst>
      <p:ext uri="{BB962C8B-B14F-4D97-AF65-F5344CB8AC3E}">
        <p14:creationId xmlns:p14="http://schemas.microsoft.com/office/powerpoint/2010/main" val="12481928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pPr algn="ctr"/>
            <a:r>
              <a:rPr lang="en-US" dirty="0" smtClean="0"/>
              <a:t>Emerging Issue</a:t>
            </a:r>
            <a:endParaRPr lang="en-US" dirty="0"/>
          </a:p>
        </p:txBody>
      </p:sp>
      <p:sp>
        <p:nvSpPr>
          <p:cNvPr id="9" name="Content Placeholder 8"/>
          <p:cNvSpPr>
            <a:spLocks noGrp="1"/>
          </p:cNvSpPr>
          <p:nvPr>
            <p:ph idx="1"/>
          </p:nvPr>
        </p:nvSpPr>
        <p:spPr/>
        <p:txBody>
          <a:bodyPr>
            <a:normAutofit lnSpcReduction="10000"/>
          </a:bodyPr>
          <a:lstStyle/>
          <a:p>
            <a:r>
              <a:rPr lang="en-US" dirty="0" smtClean="0"/>
              <a:t>Incorporating nearly all of </a:t>
            </a:r>
            <a:r>
              <a:rPr lang="en-US" dirty="0" err="1" smtClean="0"/>
              <a:t>MnDOT’s</a:t>
            </a:r>
            <a:r>
              <a:rPr lang="en-US" dirty="0" smtClean="0"/>
              <a:t> state funded only projects in the local MPO TIP has resulted in the rise of an issue for </a:t>
            </a:r>
            <a:r>
              <a:rPr lang="en-US" dirty="0" err="1" smtClean="0"/>
              <a:t>MnDOT</a:t>
            </a:r>
            <a:r>
              <a:rPr lang="en-US" dirty="0" smtClean="0"/>
              <a:t>.</a:t>
            </a:r>
          </a:p>
          <a:p>
            <a:r>
              <a:rPr lang="en-US" dirty="0" smtClean="0"/>
              <a:t>On its state funded only projects, </a:t>
            </a:r>
            <a:r>
              <a:rPr lang="en-US" dirty="0" err="1" smtClean="0"/>
              <a:t>MnDOT</a:t>
            </a:r>
            <a:r>
              <a:rPr lang="en-US" dirty="0" smtClean="0"/>
              <a:t> often wants to make very late cost, scope, or timing changes in order to manage its program funding the best it can. </a:t>
            </a:r>
          </a:p>
          <a:p>
            <a:r>
              <a:rPr lang="en-US" dirty="0"/>
              <a:t>If a </a:t>
            </a:r>
            <a:r>
              <a:rPr lang="en-US" dirty="0" err="1"/>
              <a:t>MnDOT</a:t>
            </a:r>
            <a:r>
              <a:rPr lang="en-US" dirty="0"/>
              <a:t> project that is 100% state funded has been listed in an MPO TIP, </a:t>
            </a:r>
            <a:r>
              <a:rPr lang="en-US" dirty="0" smtClean="0"/>
              <a:t>there is currently no way for FHWA to differentiate a project the MPO considers regionally significant from one they do not.</a:t>
            </a:r>
            <a:endParaRPr lang="en-US" i="1" dirty="0"/>
          </a:p>
          <a:p>
            <a:endParaRPr lang="en-US" dirty="0"/>
          </a:p>
        </p:txBody>
      </p:sp>
      <p:sp>
        <p:nvSpPr>
          <p:cNvPr id="5" name="Date Placeholder 4"/>
          <p:cNvSpPr>
            <a:spLocks noGrp="1"/>
          </p:cNvSpPr>
          <p:nvPr>
            <p:ph type="dt" sz="half" idx="10"/>
          </p:nvPr>
        </p:nvSpPr>
        <p:spPr/>
        <p:txBody>
          <a:bodyPr/>
          <a:lstStyle/>
          <a:p>
            <a:fld id="{7C198DD1-C477-482D-A126-3FBDD1778E48}" type="datetime1">
              <a:rPr lang="en-US" smtClean="0"/>
              <a:t>8/29/2019</a:t>
            </a:fld>
            <a:endParaRPr lang="en-US" dirty="0"/>
          </a:p>
        </p:txBody>
      </p:sp>
      <p:sp>
        <p:nvSpPr>
          <p:cNvPr id="6" name="Footer Placeholder 5"/>
          <p:cNvSpPr>
            <a:spLocks noGrp="1"/>
          </p:cNvSpPr>
          <p:nvPr>
            <p:ph type="ftr" sz="quarter" idx="3"/>
          </p:nvPr>
        </p:nvSpPr>
        <p:spPr/>
        <p:txBody>
          <a:bodyPr/>
          <a:lstStyle/>
          <a:p>
            <a:r>
              <a:rPr lang="en-US" smtClean="0"/>
              <a:t>mndot.gov</a:t>
            </a:r>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24</a:t>
            </a:fld>
            <a:endParaRPr lang="en-US" dirty="0"/>
          </a:p>
        </p:txBody>
      </p:sp>
    </p:spTree>
    <p:extLst>
      <p:ext uri="{BB962C8B-B14F-4D97-AF65-F5344CB8AC3E}">
        <p14:creationId xmlns:p14="http://schemas.microsoft.com/office/powerpoint/2010/main" val="8905663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pPr algn="ctr"/>
            <a:r>
              <a:rPr lang="en-US" dirty="0" smtClean="0"/>
              <a:t>Emerging Issue</a:t>
            </a:r>
            <a:endParaRPr lang="en-US" dirty="0"/>
          </a:p>
        </p:txBody>
      </p:sp>
      <p:sp>
        <p:nvSpPr>
          <p:cNvPr id="9" name="Content Placeholder 8"/>
          <p:cNvSpPr>
            <a:spLocks noGrp="1"/>
          </p:cNvSpPr>
          <p:nvPr>
            <p:ph idx="1"/>
          </p:nvPr>
        </p:nvSpPr>
        <p:spPr/>
        <p:txBody>
          <a:bodyPr>
            <a:normAutofit fontScale="92500" lnSpcReduction="10000"/>
          </a:bodyPr>
          <a:lstStyle/>
          <a:p>
            <a:r>
              <a:rPr lang="en-US" dirty="0" smtClean="0"/>
              <a:t>As you know, there are certain levels of changes that require formal amendments or modifications to federally funded and regionally significant projects in both the STIP and TIP.</a:t>
            </a:r>
          </a:p>
          <a:p>
            <a:r>
              <a:rPr lang="en-US" dirty="0" smtClean="0"/>
              <a:t>For formal amendments, the time it takes to go through the process for both a TIP and STIP formal amendment can be considerable. </a:t>
            </a:r>
          </a:p>
          <a:p>
            <a:r>
              <a:rPr lang="en-US" dirty="0" smtClean="0"/>
              <a:t>Because FHWA has no way to distinguish which state only funded projects are “regionally significant” in the TIP &amp; STIP, they are requiring all state only funded projects which meet the threshold for a TIP &amp; STIP amendment or modification do so.</a:t>
            </a:r>
          </a:p>
          <a:p>
            <a:endParaRPr lang="en-US" dirty="0"/>
          </a:p>
        </p:txBody>
      </p:sp>
      <p:sp>
        <p:nvSpPr>
          <p:cNvPr id="5" name="Date Placeholder 4"/>
          <p:cNvSpPr>
            <a:spLocks noGrp="1"/>
          </p:cNvSpPr>
          <p:nvPr>
            <p:ph type="dt" sz="half" idx="10"/>
          </p:nvPr>
        </p:nvSpPr>
        <p:spPr/>
        <p:txBody>
          <a:bodyPr/>
          <a:lstStyle/>
          <a:p>
            <a:fld id="{7C198DD1-C477-482D-A126-3FBDD1778E48}" type="datetime1">
              <a:rPr lang="en-US" smtClean="0"/>
              <a:t>8/29/2019</a:t>
            </a:fld>
            <a:endParaRPr lang="en-US" dirty="0"/>
          </a:p>
        </p:txBody>
      </p:sp>
      <p:sp>
        <p:nvSpPr>
          <p:cNvPr id="6" name="Footer Placeholder 5"/>
          <p:cNvSpPr>
            <a:spLocks noGrp="1"/>
          </p:cNvSpPr>
          <p:nvPr>
            <p:ph type="ftr" sz="quarter" idx="3"/>
          </p:nvPr>
        </p:nvSpPr>
        <p:spPr/>
        <p:txBody>
          <a:bodyPr/>
          <a:lstStyle/>
          <a:p>
            <a:r>
              <a:rPr lang="en-US" smtClean="0"/>
              <a:t>mndot.gov</a:t>
            </a:r>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25</a:t>
            </a:fld>
            <a:endParaRPr lang="en-US" dirty="0"/>
          </a:p>
        </p:txBody>
      </p:sp>
    </p:spTree>
    <p:extLst>
      <p:ext uri="{BB962C8B-B14F-4D97-AF65-F5344CB8AC3E}">
        <p14:creationId xmlns:p14="http://schemas.microsoft.com/office/powerpoint/2010/main" val="19296039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pPr algn="ctr"/>
            <a:r>
              <a:rPr lang="en-US" dirty="0" smtClean="0"/>
              <a:t>Emerging Issue</a:t>
            </a:r>
            <a:endParaRPr lang="en-US" dirty="0"/>
          </a:p>
        </p:txBody>
      </p:sp>
      <p:sp>
        <p:nvSpPr>
          <p:cNvPr id="9" name="Content Placeholder 8"/>
          <p:cNvSpPr>
            <a:spLocks noGrp="1"/>
          </p:cNvSpPr>
          <p:nvPr>
            <p:ph idx="1"/>
          </p:nvPr>
        </p:nvSpPr>
        <p:spPr/>
        <p:txBody>
          <a:bodyPr>
            <a:normAutofit/>
          </a:bodyPr>
          <a:lstStyle/>
          <a:p>
            <a:r>
              <a:rPr lang="en-US" dirty="0" err="1" smtClean="0"/>
              <a:t>MnDOT</a:t>
            </a:r>
            <a:r>
              <a:rPr lang="en-US" dirty="0" smtClean="0"/>
              <a:t> agrees that some of the state funded projects qualify as regionally significant and need to go through the TIP &amp; STIP amendment/modification process.</a:t>
            </a:r>
          </a:p>
          <a:p>
            <a:r>
              <a:rPr lang="en-US" dirty="0" smtClean="0"/>
              <a:t>However, some of the state only funded projects are simple asset preservation projects.</a:t>
            </a:r>
          </a:p>
          <a:p>
            <a:r>
              <a:rPr lang="en-US" dirty="0" smtClean="0"/>
              <a:t>These types of project would normally not meet the  “regionally significant” criteria for the MPO TIP, but have been listed for communication, coordination, and simplicity reasons.</a:t>
            </a:r>
            <a:endParaRPr lang="en-US" dirty="0"/>
          </a:p>
        </p:txBody>
      </p:sp>
      <p:sp>
        <p:nvSpPr>
          <p:cNvPr id="5" name="Date Placeholder 4"/>
          <p:cNvSpPr>
            <a:spLocks noGrp="1"/>
          </p:cNvSpPr>
          <p:nvPr>
            <p:ph type="dt" sz="half" idx="10"/>
          </p:nvPr>
        </p:nvSpPr>
        <p:spPr/>
        <p:txBody>
          <a:bodyPr/>
          <a:lstStyle/>
          <a:p>
            <a:fld id="{7C198DD1-C477-482D-A126-3FBDD1778E48}" type="datetime1">
              <a:rPr lang="en-US" smtClean="0"/>
              <a:t>8/29/2019</a:t>
            </a:fld>
            <a:endParaRPr lang="en-US" dirty="0"/>
          </a:p>
        </p:txBody>
      </p:sp>
      <p:sp>
        <p:nvSpPr>
          <p:cNvPr id="6" name="Footer Placeholder 5"/>
          <p:cNvSpPr>
            <a:spLocks noGrp="1"/>
          </p:cNvSpPr>
          <p:nvPr>
            <p:ph type="ftr" sz="quarter" idx="3"/>
          </p:nvPr>
        </p:nvSpPr>
        <p:spPr/>
        <p:txBody>
          <a:bodyPr/>
          <a:lstStyle/>
          <a:p>
            <a:r>
              <a:rPr lang="en-US" smtClean="0"/>
              <a:t>mndot.gov</a:t>
            </a:r>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26</a:t>
            </a:fld>
            <a:endParaRPr lang="en-US" dirty="0"/>
          </a:p>
        </p:txBody>
      </p:sp>
    </p:spTree>
    <p:extLst>
      <p:ext uri="{BB962C8B-B14F-4D97-AF65-F5344CB8AC3E}">
        <p14:creationId xmlns:p14="http://schemas.microsoft.com/office/powerpoint/2010/main" val="178575296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pPr algn="ctr"/>
            <a:r>
              <a:rPr lang="en-US" dirty="0" smtClean="0"/>
              <a:t>Emerging Issue</a:t>
            </a:r>
            <a:endParaRPr lang="en-US" dirty="0"/>
          </a:p>
        </p:txBody>
      </p:sp>
      <p:sp>
        <p:nvSpPr>
          <p:cNvPr id="9" name="Content Placeholder 8"/>
          <p:cNvSpPr>
            <a:spLocks noGrp="1"/>
          </p:cNvSpPr>
          <p:nvPr>
            <p:ph sz="half" idx="1"/>
          </p:nvPr>
        </p:nvSpPr>
        <p:spPr/>
        <p:txBody>
          <a:bodyPr>
            <a:normAutofit/>
          </a:bodyPr>
          <a:lstStyle/>
          <a:p>
            <a:r>
              <a:rPr lang="en-US" dirty="0" err="1" smtClean="0"/>
              <a:t>MnDOT</a:t>
            </a:r>
            <a:r>
              <a:rPr lang="en-US" dirty="0" smtClean="0"/>
              <a:t> is thus having to work through TIP &amp; STIP amendments it would normally not have too.</a:t>
            </a:r>
          </a:p>
          <a:p>
            <a:r>
              <a:rPr lang="en-US" dirty="0" smtClean="0"/>
              <a:t>The </a:t>
            </a:r>
            <a:r>
              <a:rPr lang="en-US" dirty="0"/>
              <a:t>end result has been project delays and cost increases to the agency, that are not necessary.</a:t>
            </a:r>
          </a:p>
          <a:p>
            <a:endParaRPr lang="en-US" dirty="0" smtClean="0"/>
          </a:p>
          <a:p>
            <a:endParaRPr lang="en-US" dirty="0"/>
          </a:p>
        </p:txBody>
      </p:sp>
      <p:pic>
        <p:nvPicPr>
          <p:cNvPr id="3" name="Content Placeholder 2"/>
          <p:cNvPicPr>
            <a:picLocks noGrp="1" noChangeAspect="1"/>
          </p:cNvPicPr>
          <p:nvPr>
            <p:ph sz="half" idx="2"/>
          </p:nvPr>
        </p:nvPicPr>
        <p:blipFill>
          <a:blip r:embed="rId2"/>
          <a:stretch>
            <a:fillRect/>
          </a:stretch>
        </p:blipFill>
        <p:spPr>
          <a:xfrm>
            <a:off x="4668838" y="2603236"/>
            <a:ext cx="3846512" cy="2564341"/>
          </a:xfrm>
          <a:prstGeom prst="rect">
            <a:avLst/>
          </a:prstGeom>
        </p:spPr>
      </p:pic>
      <p:sp>
        <p:nvSpPr>
          <p:cNvPr id="5" name="Date Placeholder 4"/>
          <p:cNvSpPr>
            <a:spLocks noGrp="1"/>
          </p:cNvSpPr>
          <p:nvPr>
            <p:ph type="dt" sz="half" idx="10"/>
          </p:nvPr>
        </p:nvSpPr>
        <p:spPr/>
        <p:txBody>
          <a:bodyPr/>
          <a:lstStyle/>
          <a:p>
            <a:fld id="{7C198DD1-C477-482D-A126-3FBDD1778E48}" type="datetime1">
              <a:rPr lang="en-US" smtClean="0"/>
              <a:t>8/29/2019</a:t>
            </a:fld>
            <a:endParaRPr lang="en-US" dirty="0"/>
          </a:p>
        </p:txBody>
      </p:sp>
      <p:sp>
        <p:nvSpPr>
          <p:cNvPr id="6" name="Footer Placeholder 5"/>
          <p:cNvSpPr>
            <a:spLocks noGrp="1"/>
          </p:cNvSpPr>
          <p:nvPr>
            <p:ph type="ftr" sz="quarter" idx="3"/>
          </p:nvPr>
        </p:nvSpPr>
        <p:spPr/>
        <p:txBody>
          <a:bodyPr/>
          <a:lstStyle/>
          <a:p>
            <a:r>
              <a:rPr lang="en-US" smtClean="0"/>
              <a:t>mndot.gov</a:t>
            </a:r>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27</a:t>
            </a:fld>
            <a:endParaRPr lang="en-US" dirty="0"/>
          </a:p>
        </p:txBody>
      </p:sp>
    </p:spTree>
    <p:extLst>
      <p:ext uri="{BB962C8B-B14F-4D97-AF65-F5344CB8AC3E}">
        <p14:creationId xmlns:p14="http://schemas.microsoft.com/office/powerpoint/2010/main" val="343801292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New Approach for 2021-2024 STIP</a:t>
            </a:r>
            <a:endParaRPr lang="en-US" dirty="0"/>
          </a:p>
        </p:txBody>
      </p:sp>
      <p:sp>
        <p:nvSpPr>
          <p:cNvPr id="3" name="Content Placeholder 2"/>
          <p:cNvSpPr>
            <a:spLocks noGrp="1"/>
          </p:cNvSpPr>
          <p:nvPr>
            <p:ph idx="1"/>
          </p:nvPr>
        </p:nvSpPr>
        <p:spPr/>
        <p:txBody>
          <a:bodyPr>
            <a:normAutofit fontScale="92500" lnSpcReduction="20000"/>
          </a:bodyPr>
          <a:lstStyle/>
          <a:p>
            <a:pPr marL="0" indent="0">
              <a:buNone/>
            </a:pPr>
            <a:r>
              <a:rPr lang="en-US" dirty="0" smtClean="0"/>
              <a:t>To address this Issue in the future, </a:t>
            </a:r>
            <a:r>
              <a:rPr lang="en-US" dirty="0" err="1" smtClean="0"/>
              <a:t>MnDOT</a:t>
            </a:r>
            <a:r>
              <a:rPr lang="en-US" dirty="0" smtClean="0"/>
              <a:t> is looking to make the following process changes during the 2021-2024 STIP cycle;</a:t>
            </a:r>
          </a:p>
          <a:p>
            <a:r>
              <a:rPr lang="en-US" dirty="0" smtClean="0"/>
              <a:t>Each </a:t>
            </a:r>
            <a:r>
              <a:rPr lang="en-US" dirty="0" err="1" smtClean="0"/>
              <a:t>MnDOT</a:t>
            </a:r>
            <a:r>
              <a:rPr lang="en-US" dirty="0" smtClean="0"/>
              <a:t> district will ask their MPOs to identify which state funded only projects they consider to be regionally significant.</a:t>
            </a:r>
          </a:p>
          <a:p>
            <a:r>
              <a:rPr lang="en-US" dirty="0" smtClean="0"/>
              <a:t>For each project an MPO identifies as regionally significant, </a:t>
            </a:r>
            <a:r>
              <a:rPr lang="en-US" dirty="0" err="1" smtClean="0"/>
              <a:t>MnDOT</a:t>
            </a:r>
            <a:r>
              <a:rPr lang="en-US" dirty="0" smtClean="0"/>
              <a:t> will add those words to the project’s description in the STIP.</a:t>
            </a:r>
          </a:p>
          <a:p>
            <a:r>
              <a:rPr lang="en-US" dirty="0" err="1" smtClean="0"/>
              <a:t>MnDOT</a:t>
            </a:r>
            <a:r>
              <a:rPr lang="en-US" dirty="0" smtClean="0"/>
              <a:t> requests that MPO’s take the same approach to their own TIPs and identify those state funded only projects as “regionally significant” in their own TIP descriptions, unless the MPO chooses to only list regionally significant projects in their TIP.   </a:t>
            </a:r>
          </a:p>
          <a:p>
            <a:endParaRPr lang="en-US" dirty="0"/>
          </a:p>
        </p:txBody>
      </p:sp>
      <p:sp>
        <p:nvSpPr>
          <p:cNvPr id="4" name="Date Placeholder 3"/>
          <p:cNvSpPr>
            <a:spLocks noGrp="1"/>
          </p:cNvSpPr>
          <p:nvPr>
            <p:ph type="dt" sz="half" idx="10"/>
          </p:nvPr>
        </p:nvSpPr>
        <p:spPr/>
        <p:txBody>
          <a:bodyPr/>
          <a:lstStyle/>
          <a:p>
            <a:fld id="{824D5D47-1752-4D84-8BFB-C2F71A34C932}" type="datetime1">
              <a:rPr lang="en-US" smtClean="0"/>
              <a:t>8/29/2019</a:t>
            </a:fld>
            <a:endParaRPr lang="en-US" dirty="0"/>
          </a:p>
        </p:txBody>
      </p:sp>
      <p:sp>
        <p:nvSpPr>
          <p:cNvPr id="5" name="Footer Placeholder 4"/>
          <p:cNvSpPr>
            <a:spLocks noGrp="1"/>
          </p:cNvSpPr>
          <p:nvPr>
            <p:ph type="ftr" sz="quarter" idx="3"/>
          </p:nvPr>
        </p:nvSpPr>
        <p:spPr/>
        <p:txBody>
          <a:bodyPr/>
          <a:lstStyle/>
          <a:p>
            <a:r>
              <a:rPr lang="en-US" smtClean="0"/>
              <a:t>mndot.gov</a:t>
            </a:r>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28</a:t>
            </a:fld>
            <a:endParaRPr lang="en-US" dirty="0"/>
          </a:p>
        </p:txBody>
      </p:sp>
    </p:spTree>
    <p:extLst>
      <p:ext uri="{BB962C8B-B14F-4D97-AF65-F5344CB8AC3E}">
        <p14:creationId xmlns:p14="http://schemas.microsoft.com/office/powerpoint/2010/main" val="120121763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Learning Curve</a:t>
            </a:r>
            <a:endParaRPr lang="en-US" dirty="0"/>
          </a:p>
        </p:txBody>
      </p:sp>
      <p:sp>
        <p:nvSpPr>
          <p:cNvPr id="3" name="Content Placeholder 2"/>
          <p:cNvSpPr>
            <a:spLocks noGrp="1"/>
          </p:cNvSpPr>
          <p:nvPr>
            <p:ph idx="1"/>
          </p:nvPr>
        </p:nvSpPr>
        <p:spPr/>
        <p:txBody>
          <a:bodyPr>
            <a:normAutofit fontScale="85000" lnSpcReduction="10000"/>
          </a:bodyPr>
          <a:lstStyle/>
          <a:p>
            <a:pPr marL="0" indent="0">
              <a:buNone/>
            </a:pPr>
            <a:r>
              <a:rPr lang="en-US" dirty="0" smtClean="0"/>
              <a:t>Implementing this new process might expose the need for more communication and understanding between </a:t>
            </a:r>
            <a:r>
              <a:rPr lang="en-US" dirty="0" err="1" smtClean="0"/>
              <a:t>MnDOT</a:t>
            </a:r>
            <a:r>
              <a:rPr lang="en-US" dirty="0" smtClean="0"/>
              <a:t> and the MPOs.</a:t>
            </a:r>
          </a:p>
          <a:p>
            <a:r>
              <a:rPr lang="en-US" dirty="0" smtClean="0"/>
              <a:t>For </a:t>
            </a:r>
            <a:r>
              <a:rPr lang="en-US" dirty="0" err="1" smtClean="0"/>
              <a:t>MnDOT’s</a:t>
            </a:r>
            <a:r>
              <a:rPr lang="en-US" dirty="0" smtClean="0"/>
              <a:t> part, this new approach may require our district staffs to engage more with the MPO staff as to why a project is being considered regionally significant to the MPO, when </a:t>
            </a:r>
            <a:r>
              <a:rPr lang="en-US" dirty="0" err="1" smtClean="0"/>
              <a:t>MnDOT</a:t>
            </a:r>
            <a:r>
              <a:rPr lang="en-US" dirty="0" smtClean="0"/>
              <a:t> does not believe it should be.</a:t>
            </a:r>
          </a:p>
          <a:p>
            <a:r>
              <a:rPr lang="en-US" dirty="0" smtClean="0"/>
              <a:t>For the MPO’s part, this new approach may expose the MPO to some of the program management difficulties experienced by their </a:t>
            </a:r>
            <a:r>
              <a:rPr lang="en-US" dirty="0" err="1" smtClean="0"/>
              <a:t>MnDOT</a:t>
            </a:r>
            <a:r>
              <a:rPr lang="en-US" dirty="0" smtClean="0"/>
              <a:t> districts with trying to manage the delivery of the overall program in a year.  </a:t>
            </a:r>
          </a:p>
          <a:p>
            <a:r>
              <a:rPr lang="en-US" dirty="0" smtClean="0"/>
              <a:t>Together, hopefully the district and MPO can find a balance between too high and too low of a bar for projects being regionally significant. </a:t>
            </a:r>
            <a:endParaRPr lang="en-US" dirty="0"/>
          </a:p>
        </p:txBody>
      </p:sp>
      <p:sp>
        <p:nvSpPr>
          <p:cNvPr id="4" name="Date Placeholder 3"/>
          <p:cNvSpPr>
            <a:spLocks noGrp="1"/>
          </p:cNvSpPr>
          <p:nvPr>
            <p:ph type="dt" sz="half" idx="10"/>
          </p:nvPr>
        </p:nvSpPr>
        <p:spPr/>
        <p:txBody>
          <a:bodyPr/>
          <a:lstStyle/>
          <a:p>
            <a:fld id="{824D5D47-1752-4D84-8BFB-C2F71A34C932}" type="datetime1">
              <a:rPr lang="en-US" smtClean="0"/>
              <a:t>8/29/2019</a:t>
            </a:fld>
            <a:endParaRPr lang="en-US" dirty="0"/>
          </a:p>
        </p:txBody>
      </p:sp>
      <p:sp>
        <p:nvSpPr>
          <p:cNvPr id="5" name="Footer Placeholder 4"/>
          <p:cNvSpPr>
            <a:spLocks noGrp="1"/>
          </p:cNvSpPr>
          <p:nvPr>
            <p:ph type="ftr" sz="quarter" idx="3"/>
          </p:nvPr>
        </p:nvSpPr>
        <p:spPr/>
        <p:txBody>
          <a:bodyPr/>
          <a:lstStyle/>
          <a:p>
            <a:r>
              <a:rPr lang="en-US" smtClean="0"/>
              <a:t>mndot.gov</a:t>
            </a:r>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29</a:t>
            </a:fld>
            <a:endParaRPr lang="en-US" dirty="0"/>
          </a:p>
        </p:txBody>
      </p:sp>
    </p:spTree>
    <p:extLst>
      <p:ext uri="{BB962C8B-B14F-4D97-AF65-F5344CB8AC3E}">
        <p14:creationId xmlns:p14="http://schemas.microsoft.com/office/powerpoint/2010/main" val="40246614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Backdrop</a:t>
            </a:r>
            <a:endParaRPr lang="en-US" dirty="0"/>
          </a:p>
        </p:txBody>
      </p:sp>
      <p:sp>
        <p:nvSpPr>
          <p:cNvPr id="3" name="Content Placeholder 2"/>
          <p:cNvSpPr>
            <a:spLocks noGrp="1"/>
          </p:cNvSpPr>
          <p:nvPr>
            <p:ph idx="1"/>
          </p:nvPr>
        </p:nvSpPr>
        <p:spPr/>
        <p:txBody>
          <a:bodyPr>
            <a:normAutofit fontScale="92500" lnSpcReduction="10000"/>
          </a:bodyPr>
          <a:lstStyle/>
          <a:p>
            <a:r>
              <a:rPr lang="en-US" dirty="0" err="1" smtClean="0"/>
              <a:t>MnDOT</a:t>
            </a:r>
            <a:r>
              <a:rPr lang="en-US" dirty="0" smtClean="0"/>
              <a:t> was made aware by FHWA last spring that the new “Findings” process will be a part of the STIP review and approval process.</a:t>
            </a:r>
          </a:p>
          <a:p>
            <a:r>
              <a:rPr lang="en-US" dirty="0" smtClean="0"/>
              <a:t>The Findings process will include looking at the project coordination efforts between the MPOs and </a:t>
            </a:r>
            <a:r>
              <a:rPr lang="en-US" dirty="0" err="1" smtClean="0"/>
              <a:t>MnDOT</a:t>
            </a:r>
            <a:r>
              <a:rPr lang="en-US" dirty="0" smtClean="0"/>
              <a:t>.</a:t>
            </a:r>
          </a:p>
          <a:p>
            <a:r>
              <a:rPr lang="en-US" dirty="0" smtClean="0"/>
              <a:t>As you know, </a:t>
            </a:r>
            <a:r>
              <a:rPr lang="en-US" dirty="0" err="1" smtClean="0"/>
              <a:t>MnDOT</a:t>
            </a:r>
            <a:r>
              <a:rPr lang="en-US" dirty="0" smtClean="0"/>
              <a:t> has been working on some process issues regarding proper STIP and TIP project coordination with a few of its programs.</a:t>
            </a:r>
          </a:p>
          <a:p>
            <a:r>
              <a:rPr lang="en-US" dirty="0"/>
              <a:t>Some of these issues will most likely be highlighted in the FHWA Finding for this year</a:t>
            </a:r>
            <a:r>
              <a:rPr lang="en-US" dirty="0" smtClean="0"/>
              <a:t>.</a:t>
            </a:r>
            <a:endParaRPr lang="en-US" dirty="0"/>
          </a:p>
        </p:txBody>
      </p:sp>
      <p:sp>
        <p:nvSpPr>
          <p:cNvPr id="4" name="Date Placeholder 3"/>
          <p:cNvSpPr>
            <a:spLocks noGrp="1"/>
          </p:cNvSpPr>
          <p:nvPr>
            <p:ph type="dt" sz="half" idx="10"/>
          </p:nvPr>
        </p:nvSpPr>
        <p:spPr/>
        <p:txBody>
          <a:bodyPr/>
          <a:lstStyle/>
          <a:p>
            <a:fld id="{824D5D47-1752-4D84-8BFB-C2F71A34C932}" type="datetime1">
              <a:rPr lang="en-US" smtClean="0"/>
              <a:t>8/29/2019</a:t>
            </a:fld>
            <a:endParaRPr lang="en-US" dirty="0"/>
          </a:p>
        </p:txBody>
      </p:sp>
      <p:sp>
        <p:nvSpPr>
          <p:cNvPr id="5" name="Footer Placeholder 4"/>
          <p:cNvSpPr>
            <a:spLocks noGrp="1"/>
          </p:cNvSpPr>
          <p:nvPr>
            <p:ph type="ftr" sz="quarter" idx="3"/>
          </p:nvPr>
        </p:nvSpPr>
        <p:spPr/>
        <p:txBody>
          <a:bodyPr/>
          <a:lstStyle/>
          <a:p>
            <a:r>
              <a:rPr lang="en-US" smtClean="0"/>
              <a:t>mndot.gov</a:t>
            </a:r>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3</a:t>
            </a:fld>
            <a:endParaRPr lang="en-US" dirty="0"/>
          </a:p>
        </p:txBody>
      </p:sp>
    </p:spTree>
    <p:extLst>
      <p:ext uri="{BB962C8B-B14F-4D97-AF65-F5344CB8AC3E}">
        <p14:creationId xmlns:p14="http://schemas.microsoft.com/office/powerpoint/2010/main" val="233004177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pPr algn="ctr"/>
            <a:r>
              <a:rPr lang="en-US" dirty="0" smtClean="0"/>
              <a:t>Questions?</a:t>
            </a:r>
            <a:endParaRPr lang="en-US" dirty="0"/>
          </a:p>
        </p:txBody>
      </p:sp>
      <p:pic>
        <p:nvPicPr>
          <p:cNvPr id="9" name="Content Placeholder 8"/>
          <p:cNvPicPr>
            <a:picLocks noGrp="1" noChangeAspect="1"/>
          </p:cNvPicPr>
          <p:nvPr>
            <p:ph idx="1"/>
          </p:nvPr>
        </p:nvPicPr>
        <p:blipFill>
          <a:blip r:embed="rId2"/>
          <a:stretch>
            <a:fillRect/>
          </a:stretch>
        </p:blipFill>
        <p:spPr>
          <a:xfrm>
            <a:off x="2033987" y="2406771"/>
            <a:ext cx="5076025" cy="2850296"/>
          </a:xfrm>
          <a:prstGeom prst="rect">
            <a:avLst/>
          </a:prstGeom>
        </p:spPr>
      </p:pic>
      <p:sp>
        <p:nvSpPr>
          <p:cNvPr id="4" name="Date Placeholder 3"/>
          <p:cNvSpPr>
            <a:spLocks noGrp="1"/>
          </p:cNvSpPr>
          <p:nvPr>
            <p:ph type="dt" sz="half" idx="10"/>
          </p:nvPr>
        </p:nvSpPr>
        <p:spPr/>
        <p:txBody>
          <a:bodyPr/>
          <a:lstStyle/>
          <a:p>
            <a:fld id="{824D5D47-1752-4D84-8BFB-C2F71A34C932}" type="datetime1">
              <a:rPr lang="en-US" smtClean="0"/>
              <a:t>8/29/2019</a:t>
            </a:fld>
            <a:endParaRPr lang="en-US" dirty="0"/>
          </a:p>
        </p:txBody>
      </p:sp>
      <p:sp>
        <p:nvSpPr>
          <p:cNvPr id="5" name="Footer Placeholder 4"/>
          <p:cNvSpPr>
            <a:spLocks noGrp="1"/>
          </p:cNvSpPr>
          <p:nvPr>
            <p:ph type="ftr" sz="quarter" idx="3"/>
          </p:nvPr>
        </p:nvSpPr>
        <p:spPr/>
        <p:txBody>
          <a:bodyPr/>
          <a:lstStyle/>
          <a:p>
            <a:r>
              <a:rPr lang="en-US" smtClean="0"/>
              <a:t>mndot.gov</a:t>
            </a:r>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30</a:t>
            </a:fld>
            <a:endParaRPr lang="en-US" dirty="0"/>
          </a:p>
        </p:txBody>
      </p:sp>
    </p:spTree>
    <p:extLst>
      <p:ext uri="{BB962C8B-B14F-4D97-AF65-F5344CB8AC3E}">
        <p14:creationId xmlns:p14="http://schemas.microsoft.com/office/powerpoint/2010/main" val="197478151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6"/>
          <p:cNvSpPr>
            <a:spLocks noGrp="1"/>
          </p:cNvSpPr>
          <p:nvPr>
            <p:ph type="title"/>
          </p:nvPr>
        </p:nvSpPr>
        <p:spPr>
          <a:xfrm>
            <a:off x="0" y="1651381"/>
            <a:ext cx="9144000" cy="1733267"/>
          </a:xfrm>
        </p:spPr>
        <p:txBody>
          <a:bodyPr/>
          <a:lstStyle/>
          <a:p>
            <a:r>
              <a:rPr lang="en-US" sz="6000" dirty="0" smtClean="0"/>
              <a:t>Thank you again!</a:t>
            </a:r>
            <a:endParaRPr lang="en-US" sz="6000" dirty="0"/>
          </a:p>
        </p:txBody>
      </p:sp>
      <p:sp>
        <p:nvSpPr>
          <p:cNvPr id="12" name="Text Placeholder 7"/>
          <p:cNvSpPr>
            <a:spLocks noGrp="1"/>
          </p:cNvSpPr>
          <p:nvPr>
            <p:ph type="body" sz="quarter" idx="13"/>
          </p:nvPr>
        </p:nvSpPr>
        <p:spPr>
          <a:xfrm>
            <a:off x="-685800" y="3521124"/>
            <a:ext cx="10515600" cy="2681375"/>
          </a:xfrm>
        </p:spPr>
        <p:txBody>
          <a:bodyPr/>
          <a:lstStyle/>
          <a:p>
            <a:r>
              <a:rPr lang="en-US" sz="2700" b="1" dirty="0" err="1"/>
              <a:t>Firstname</a:t>
            </a:r>
            <a:r>
              <a:rPr lang="en-US" sz="2700" b="1" dirty="0"/>
              <a:t> </a:t>
            </a:r>
            <a:r>
              <a:rPr lang="en-US" sz="2700" b="1" dirty="0" err="1"/>
              <a:t>Lastname</a:t>
            </a:r>
            <a:endParaRPr lang="en-US" sz="2700" b="1" dirty="0"/>
          </a:p>
          <a:p>
            <a:r>
              <a:rPr lang="en-US" sz="2200" i="1" dirty="0"/>
              <a:t>firstname.lastname@state.mn.us</a:t>
            </a:r>
          </a:p>
          <a:p>
            <a:r>
              <a:rPr lang="en-US" sz="2200" dirty="0"/>
              <a:t>555-555-5555</a:t>
            </a:r>
          </a:p>
        </p:txBody>
      </p:sp>
      <p:sp>
        <p:nvSpPr>
          <p:cNvPr id="4" name="Date Placeholder 3"/>
          <p:cNvSpPr>
            <a:spLocks noGrp="1"/>
          </p:cNvSpPr>
          <p:nvPr>
            <p:ph type="dt" sz="half" idx="10"/>
          </p:nvPr>
        </p:nvSpPr>
        <p:spPr/>
        <p:txBody>
          <a:bodyPr/>
          <a:lstStyle/>
          <a:p>
            <a:fld id="{466A75E6-E45B-4C5D-981E-7C8ED0C72F5D}" type="datetime1">
              <a:rPr lang="en-US" smtClean="0"/>
              <a:pPr/>
              <a:t>8/29/2019</a:t>
            </a:fld>
            <a:endParaRPr lang="en-US" dirty="0"/>
          </a:p>
        </p:txBody>
      </p:sp>
      <p:sp>
        <p:nvSpPr>
          <p:cNvPr id="5" name="Footer Placeholder 4"/>
          <p:cNvSpPr>
            <a:spLocks noGrp="1"/>
          </p:cNvSpPr>
          <p:nvPr>
            <p:ph type="ftr" sz="quarter" idx="12"/>
          </p:nvPr>
        </p:nvSpPr>
        <p:spPr/>
        <p:txBody>
          <a:bodyPr/>
          <a:lstStyle/>
          <a:p>
            <a:r>
              <a:rPr lang="en-US" dirty="0"/>
              <a:t>mndot.gov</a:t>
            </a:r>
          </a:p>
        </p:txBody>
      </p:sp>
      <p:sp>
        <p:nvSpPr>
          <p:cNvPr id="6" name="Slide Number Placeholder 5"/>
          <p:cNvSpPr>
            <a:spLocks noGrp="1"/>
          </p:cNvSpPr>
          <p:nvPr>
            <p:ph type="sldNum" sz="quarter" idx="11"/>
          </p:nvPr>
        </p:nvSpPr>
        <p:spPr/>
        <p:txBody>
          <a:bodyPr/>
          <a:lstStyle/>
          <a:p>
            <a:fld id="{48F63A3B-78C7-47BE-AE5E-E10140E04643}" type="slidenum">
              <a:rPr lang="en-US" smtClean="0"/>
              <a:pPr/>
              <a:t>31</a:t>
            </a:fld>
            <a:endParaRPr lang="en-US" dirty="0"/>
          </a:p>
        </p:txBody>
      </p:sp>
    </p:spTree>
    <p:extLst>
      <p:ext uri="{BB962C8B-B14F-4D97-AF65-F5344CB8AC3E}">
        <p14:creationId xmlns:p14="http://schemas.microsoft.com/office/powerpoint/2010/main" val="256113884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Current Process Issues</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dirty="0" smtClean="0"/>
              <a:t>Here are some of the known programs where </a:t>
            </a:r>
            <a:r>
              <a:rPr lang="en-US" dirty="0" err="1" smtClean="0"/>
              <a:t>MnDOT</a:t>
            </a:r>
            <a:r>
              <a:rPr lang="en-US" dirty="0" smtClean="0"/>
              <a:t> has had some MPO coordination issues in past that needed improvement;</a:t>
            </a:r>
          </a:p>
          <a:p>
            <a:pPr lvl="1"/>
            <a:r>
              <a:rPr lang="en-US" dirty="0" smtClean="0"/>
              <a:t>Public transit capital purchases</a:t>
            </a:r>
          </a:p>
          <a:p>
            <a:pPr lvl="1"/>
            <a:r>
              <a:rPr lang="en-US" dirty="0" smtClean="0"/>
              <a:t>Highway Safety Improvement Program (HSIP) projects</a:t>
            </a:r>
          </a:p>
          <a:p>
            <a:pPr lvl="1"/>
            <a:r>
              <a:rPr lang="en-US" dirty="0" smtClean="0"/>
              <a:t>Rail Crossing Safety Program projects</a:t>
            </a:r>
          </a:p>
          <a:p>
            <a:pPr lvl="1"/>
            <a:r>
              <a:rPr lang="en-US" dirty="0" smtClean="0"/>
              <a:t>District C – Small Programs projects (examples: Rest Areas, Historical Properties, weigh stations, and et)</a:t>
            </a:r>
          </a:p>
          <a:p>
            <a:pPr lvl="1"/>
            <a:r>
              <a:rPr lang="en-US" dirty="0" smtClean="0"/>
              <a:t>Approval date of the final STIP (this year is the first time for this issue).</a:t>
            </a:r>
          </a:p>
          <a:p>
            <a:pPr lvl="1"/>
            <a:endParaRPr lang="en-US" dirty="0" smtClean="0"/>
          </a:p>
          <a:p>
            <a:endParaRPr lang="en-US" dirty="0"/>
          </a:p>
        </p:txBody>
      </p:sp>
      <p:sp>
        <p:nvSpPr>
          <p:cNvPr id="4" name="Date Placeholder 3"/>
          <p:cNvSpPr>
            <a:spLocks noGrp="1"/>
          </p:cNvSpPr>
          <p:nvPr>
            <p:ph type="dt" sz="half" idx="10"/>
          </p:nvPr>
        </p:nvSpPr>
        <p:spPr/>
        <p:txBody>
          <a:bodyPr/>
          <a:lstStyle/>
          <a:p>
            <a:fld id="{824D5D47-1752-4D84-8BFB-C2F71A34C932}" type="datetime1">
              <a:rPr lang="en-US" smtClean="0"/>
              <a:t>8/29/2019</a:t>
            </a:fld>
            <a:endParaRPr lang="en-US" dirty="0"/>
          </a:p>
        </p:txBody>
      </p:sp>
      <p:sp>
        <p:nvSpPr>
          <p:cNvPr id="5" name="Footer Placeholder 4"/>
          <p:cNvSpPr>
            <a:spLocks noGrp="1"/>
          </p:cNvSpPr>
          <p:nvPr>
            <p:ph type="ftr" sz="quarter" idx="3"/>
          </p:nvPr>
        </p:nvSpPr>
        <p:spPr/>
        <p:txBody>
          <a:bodyPr/>
          <a:lstStyle/>
          <a:p>
            <a:r>
              <a:rPr lang="en-US" smtClean="0"/>
              <a:t>mndot.gov</a:t>
            </a:r>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4</a:t>
            </a:fld>
            <a:endParaRPr lang="en-US" dirty="0"/>
          </a:p>
        </p:txBody>
      </p:sp>
    </p:spTree>
    <p:extLst>
      <p:ext uri="{BB962C8B-B14F-4D97-AF65-F5344CB8AC3E}">
        <p14:creationId xmlns:p14="http://schemas.microsoft.com/office/powerpoint/2010/main" val="11509062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Past Improvement Efforts</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Transit Capital Purchases -</a:t>
            </a:r>
          </a:p>
          <a:p>
            <a:pPr lvl="1"/>
            <a:r>
              <a:rPr lang="en-US" dirty="0" smtClean="0"/>
              <a:t>Transit Office did not understand the difficulty they were placing on MPOs by not providing a list of transit capital projects for the new STIP and TIPs until March or April.  OTSM has since walked them through a better timeline.</a:t>
            </a:r>
          </a:p>
          <a:p>
            <a:pPr lvl="1"/>
            <a:r>
              <a:rPr lang="en-US" dirty="0" smtClean="0"/>
              <a:t>Transit Office falsely assumed the public transit systems were sharing their capital projects list for the STIP with MPOs.  They have since changed the process so that both MPO and transit system are copied on the list.</a:t>
            </a:r>
          </a:p>
          <a:p>
            <a:pPr lvl="1"/>
            <a:r>
              <a:rPr lang="en-US" dirty="0" smtClean="0"/>
              <a:t>Personnel changes within Transit has resulted in a loss of some key knowledge that OTSM is trying to help rebuild.   </a:t>
            </a:r>
            <a:endParaRPr lang="en-US" dirty="0"/>
          </a:p>
        </p:txBody>
      </p:sp>
      <p:sp>
        <p:nvSpPr>
          <p:cNvPr id="4" name="Date Placeholder 3"/>
          <p:cNvSpPr>
            <a:spLocks noGrp="1"/>
          </p:cNvSpPr>
          <p:nvPr>
            <p:ph type="dt" sz="half" idx="10"/>
          </p:nvPr>
        </p:nvSpPr>
        <p:spPr/>
        <p:txBody>
          <a:bodyPr/>
          <a:lstStyle/>
          <a:p>
            <a:fld id="{824D5D47-1752-4D84-8BFB-C2F71A34C932}" type="datetime1">
              <a:rPr lang="en-US" smtClean="0"/>
              <a:t>8/29/2019</a:t>
            </a:fld>
            <a:endParaRPr lang="en-US" dirty="0"/>
          </a:p>
        </p:txBody>
      </p:sp>
      <p:sp>
        <p:nvSpPr>
          <p:cNvPr id="5" name="Footer Placeholder 4"/>
          <p:cNvSpPr>
            <a:spLocks noGrp="1"/>
          </p:cNvSpPr>
          <p:nvPr>
            <p:ph type="ftr" sz="quarter" idx="3"/>
          </p:nvPr>
        </p:nvSpPr>
        <p:spPr/>
        <p:txBody>
          <a:bodyPr/>
          <a:lstStyle/>
          <a:p>
            <a:r>
              <a:rPr lang="en-US" smtClean="0"/>
              <a:t>mndot.gov</a:t>
            </a:r>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5</a:t>
            </a:fld>
            <a:endParaRPr lang="en-US" dirty="0"/>
          </a:p>
        </p:txBody>
      </p:sp>
    </p:spTree>
    <p:extLst>
      <p:ext uri="{BB962C8B-B14F-4D97-AF65-F5344CB8AC3E}">
        <p14:creationId xmlns:p14="http://schemas.microsoft.com/office/powerpoint/2010/main" val="30941195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Past Improvement Efforts</a:t>
            </a:r>
            <a:endParaRPr lang="en-US" dirty="0"/>
          </a:p>
        </p:txBody>
      </p:sp>
      <p:sp>
        <p:nvSpPr>
          <p:cNvPr id="3" name="Content Placeholder 2"/>
          <p:cNvSpPr>
            <a:spLocks noGrp="1"/>
          </p:cNvSpPr>
          <p:nvPr>
            <p:ph idx="1"/>
          </p:nvPr>
        </p:nvSpPr>
        <p:spPr/>
        <p:txBody>
          <a:bodyPr/>
          <a:lstStyle/>
          <a:p>
            <a:pPr marL="0" indent="0">
              <a:buNone/>
            </a:pPr>
            <a:r>
              <a:rPr lang="en-US" dirty="0" smtClean="0"/>
              <a:t>Highway Safety Improvement Program Projects -</a:t>
            </a:r>
          </a:p>
          <a:p>
            <a:pPr lvl="1"/>
            <a:r>
              <a:rPr lang="en-US" dirty="0" smtClean="0"/>
              <a:t>A </a:t>
            </a:r>
            <a:r>
              <a:rPr lang="en-US" dirty="0" err="1" smtClean="0"/>
              <a:t>MnDOT</a:t>
            </a:r>
            <a:r>
              <a:rPr lang="en-US" dirty="0" smtClean="0"/>
              <a:t> District Planner has been added to the statewide project selection team for local HSIP projects.</a:t>
            </a:r>
          </a:p>
          <a:p>
            <a:pPr lvl="1"/>
            <a:r>
              <a:rPr lang="en-US" dirty="0" smtClean="0"/>
              <a:t>Districts are responsible for state HSIP candidate projects and should be coordinating with MPOs.  The level of that MPO coordination has varied from district-to-district and is still a work in progress.</a:t>
            </a:r>
          </a:p>
          <a:p>
            <a:pPr lvl="1"/>
            <a:r>
              <a:rPr lang="en-US" dirty="0" smtClean="0"/>
              <a:t>Brian Gage at OTSM, who is a registered traffic engineer himself, has been meeting with </a:t>
            </a:r>
            <a:r>
              <a:rPr lang="en-US" dirty="0" err="1" smtClean="0"/>
              <a:t>MnDOT’s</a:t>
            </a:r>
            <a:r>
              <a:rPr lang="en-US" dirty="0" smtClean="0"/>
              <a:t> safety office to go over some of these issues and work towards a better process in the future.</a:t>
            </a:r>
            <a:endParaRPr lang="en-US" dirty="0"/>
          </a:p>
        </p:txBody>
      </p:sp>
      <p:sp>
        <p:nvSpPr>
          <p:cNvPr id="4" name="Date Placeholder 3"/>
          <p:cNvSpPr>
            <a:spLocks noGrp="1"/>
          </p:cNvSpPr>
          <p:nvPr>
            <p:ph type="dt" sz="half" idx="10"/>
          </p:nvPr>
        </p:nvSpPr>
        <p:spPr/>
        <p:txBody>
          <a:bodyPr/>
          <a:lstStyle/>
          <a:p>
            <a:fld id="{824D5D47-1752-4D84-8BFB-C2F71A34C932}" type="datetime1">
              <a:rPr lang="en-US" smtClean="0"/>
              <a:t>8/29/2019</a:t>
            </a:fld>
            <a:endParaRPr lang="en-US" dirty="0"/>
          </a:p>
        </p:txBody>
      </p:sp>
      <p:sp>
        <p:nvSpPr>
          <p:cNvPr id="5" name="Footer Placeholder 4"/>
          <p:cNvSpPr>
            <a:spLocks noGrp="1"/>
          </p:cNvSpPr>
          <p:nvPr>
            <p:ph type="ftr" sz="quarter" idx="3"/>
          </p:nvPr>
        </p:nvSpPr>
        <p:spPr/>
        <p:txBody>
          <a:bodyPr/>
          <a:lstStyle/>
          <a:p>
            <a:r>
              <a:rPr lang="en-US" smtClean="0"/>
              <a:t>mndot.gov</a:t>
            </a:r>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6</a:t>
            </a:fld>
            <a:endParaRPr lang="en-US" dirty="0"/>
          </a:p>
        </p:txBody>
      </p:sp>
    </p:spTree>
    <p:extLst>
      <p:ext uri="{BB962C8B-B14F-4D97-AF65-F5344CB8AC3E}">
        <p14:creationId xmlns:p14="http://schemas.microsoft.com/office/powerpoint/2010/main" val="3993772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Past Improvement Efforts</a:t>
            </a:r>
            <a:endParaRPr lang="en-US" dirty="0"/>
          </a:p>
        </p:txBody>
      </p:sp>
      <p:sp>
        <p:nvSpPr>
          <p:cNvPr id="3" name="Content Placeholder 2"/>
          <p:cNvSpPr>
            <a:spLocks noGrp="1"/>
          </p:cNvSpPr>
          <p:nvPr>
            <p:ph idx="1"/>
          </p:nvPr>
        </p:nvSpPr>
        <p:spPr/>
        <p:txBody>
          <a:bodyPr/>
          <a:lstStyle/>
          <a:p>
            <a:pPr marL="0" indent="0">
              <a:buNone/>
            </a:pPr>
            <a:r>
              <a:rPr lang="en-US" dirty="0" smtClean="0"/>
              <a:t>Rail Crossing Safety Program Projects –</a:t>
            </a:r>
          </a:p>
          <a:p>
            <a:pPr lvl="1"/>
            <a:r>
              <a:rPr lang="en-US" dirty="0" smtClean="0"/>
              <a:t>This program has a relatively new Program Manager that has had limited exposure to the STIP &amp; TIP programming process.  OTSM has been working with her to expand her understanding.</a:t>
            </a:r>
          </a:p>
          <a:p>
            <a:pPr lvl="1"/>
            <a:r>
              <a:rPr lang="en-US" dirty="0" smtClean="0"/>
              <a:t>Confusion and transfers between federal funds and state funds are causing some of the issues.  OTSM has a new District C SRC Coordinator (just like each district), which should help improve the constant need for STIP &amp; TIP changes in the future.</a:t>
            </a:r>
          </a:p>
        </p:txBody>
      </p:sp>
      <p:sp>
        <p:nvSpPr>
          <p:cNvPr id="4" name="Date Placeholder 3"/>
          <p:cNvSpPr>
            <a:spLocks noGrp="1"/>
          </p:cNvSpPr>
          <p:nvPr>
            <p:ph type="dt" sz="half" idx="10"/>
          </p:nvPr>
        </p:nvSpPr>
        <p:spPr/>
        <p:txBody>
          <a:bodyPr/>
          <a:lstStyle/>
          <a:p>
            <a:fld id="{824D5D47-1752-4D84-8BFB-C2F71A34C932}" type="datetime1">
              <a:rPr lang="en-US" smtClean="0"/>
              <a:t>8/29/2019</a:t>
            </a:fld>
            <a:endParaRPr lang="en-US" dirty="0"/>
          </a:p>
        </p:txBody>
      </p:sp>
      <p:sp>
        <p:nvSpPr>
          <p:cNvPr id="5" name="Footer Placeholder 4"/>
          <p:cNvSpPr>
            <a:spLocks noGrp="1"/>
          </p:cNvSpPr>
          <p:nvPr>
            <p:ph type="ftr" sz="quarter" idx="3"/>
          </p:nvPr>
        </p:nvSpPr>
        <p:spPr/>
        <p:txBody>
          <a:bodyPr/>
          <a:lstStyle/>
          <a:p>
            <a:r>
              <a:rPr lang="en-US" smtClean="0"/>
              <a:t>mndot.gov</a:t>
            </a:r>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7</a:t>
            </a:fld>
            <a:endParaRPr lang="en-US" dirty="0"/>
          </a:p>
        </p:txBody>
      </p:sp>
    </p:spTree>
    <p:extLst>
      <p:ext uri="{BB962C8B-B14F-4D97-AF65-F5344CB8AC3E}">
        <p14:creationId xmlns:p14="http://schemas.microsoft.com/office/powerpoint/2010/main" val="2478799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Past Improvement Efforts</a:t>
            </a:r>
            <a:endParaRPr lang="en-US" dirty="0"/>
          </a:p>
        </p:txBody>
      </p:sp>
      <p:sp>
        <p:nvSpPr>
          <p:cNvPr id="3" name="Content Placeholder 2"/>
          <p:cNvSpPr>
            <a:spLocks noGrp="1"/>
          </p:cNvSpPr>
          <p:nvPr>
            <p:ph idx="1"/>
          </p:nvPr>
        </p:nvSpPr>
        <p:spPr/>
        <p:txBody>
          <a:bodyPr/>
          <a:lstStyle/>
          <a:p>
            <a:pPr marL="0" indent="0">
              <a:buNone/>
            </a:pPr>
            <a:r>
              <a:rPr lang="en-US" dirty="0" smtClean="0"/>
              <a:t>District C Small Programs Projects –</a:t>
            </a:r>
          </a:p>
          <a:p>
            <a:pPr lvl="1"/>
            <a:r>
              <a:rPr lang="en-US" dirty="0" smtClean="0"/>
              <a:t>OTSM has installed a new District C SRC Coordinator to help manage multiple District C programs.</a:t>
            </a:r>
          </a:p>
          <a:p>
            <a:pPr lvl="1"/>
            <a:r>
              <a:rPr lang="en-US" dirty="0" smtClean="0"/>
              <a:t>OTSM now requires all of its specialty offices to attend a special STIP Guidance Training, so they are aware of MPO coordination requirements.</a:t>
            </a:r>
          </a:p>
          <a:p>
            <a:pPr lvl="1"/>
            <a:r>
              <a:rPr lang="en-US" dirty="0" smtClean="0"/>
              <a:t>OTSM is pushing all District C Programs that use federal funds to have their projects selected by no later than Year 3 of the STIP.</a:t>
            </a:r>
            <a:endParaRPr lang="en-US" dirty="0"/>
          </a:p>
        </p:txBody>
      </p:sp>
      <p:sp>
        <p:nvSpPr>
          <p:cNvPr id="4" name="Date Placeholder 3"/>
          <p:cNvSpPr>
            <a:spLocks noGrp="1"/>
          </p:cNvSpPr>
          <p:nvPr>
            <p:ph type="dt" sz="half" idx="10"/>
          </p:nvPr>
        </p:nvSpPr>
        <p:spPr/>
        <p:txBody>
          <a:bodyPr/>
          <a:lstStyle/>
          <a:p>
            <a:fld id="{824D5D47-1752-4D84-8BFB-C2F71A34C932}" type="datetime1">
              <a:rPr lang="en-US" smtClean="0"/>
              <a:t>8/29/2019</a:t>
            </a:fld>
            <a:endParaRPr lang="en-US" dirty="0"/>
          </a:p>
        </p:txBody>
      </p:sp>
      <p:sp>
        <p:nvSpPr>
          <p:cNvPr id="5" name="Footer Placeholder 4"/>
          <p:cNvSpPr>
            <a:spLocks noGrp="1"/>
          </p:cNvSpPr>
          <p:nvPr>
            <p:ph type="ftr" sz="quarter" idx="3"/>
          </p:nvPr>
        </p:nvSpPr>
        <p:spPr/>
        <p:txBody>
          <a:bodyPr/>
          <a:lstStyle/>
          <a:p>
            <a:r>
              <a:rPr lang="en-US" smtClean="0"/>
              <a:t>mndot.gov</a:t>
            </a:r>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8</a:t>
            </a:fld>
            <a:endParaRPr lang="en-US" dirty="0"/>
          </a:p>
        </p:txBody>
      </p:sp>
    </p:spTree>
    <p:extLst>
      <p:ext uri="{BB962C8B-B14F-4D97-AF65-F5344CB8AC3E}">
        <p14:creationId xmlns:p14="http://schemas.microsoft.com/office/powerpoint/2010/main" val="16258050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pPr algn="ctr"/>
            <a:r>
              <a:rPr lang="en-US" dirty="0" smtClean="0"/>
              <a:t>Moving Forward</a:t>
            </a:r>
            <a:endParaRPr lang="en-US" dirty="0"/>
          </a:p>
        </p:txBody>
      </p:sp>
      <p:pic>
        <p:nvPicPr>
          <p:cNvPr id="9" name="Content Placeholder 8"/>
          <p:cNvPicPr>
            <a:picLocks noGrp="1" noChangeAspect="1"/>
          </p:cNvPicPr>
          <p:nvPr>
            <p:ph sz="half" idx="1"/>
          </p:nvPr>
        </p:nvPicPr>
        <p:blipFill>
          <a:blip r:embed="rId2" cstate="screen">
            <a:extLst>
              <a:ext uri="{28A0092B-C50C-407E-A947-70E740481C1C}">
                <a14:useLocalDpi xmlns:a14="http://schemas.microsoft.com/office/drawing/2010/main"/>
              </a:ext>
            </a:extLst>
          </a:blip>
          <a:stretch>
            <a:fillRect/>
          </a:stretch>
        </p:blipFill>
        <p:spPr>
          <a:xfrm>
            <a:off x="628650" y="2569453"/>
            <a:ext cx="3735388" cy="2631906"/>
          </a:xfrm>
          <a:prstGeom prst="rect">
            <a:avLst/>
          </a:prstGeom>
        </p:spPr>
      </p:pic>
      <p:pic>
        <p:nvPicPr>
          <p:cNvPr id="8" name="Content Placeholder 7"/>
          <p:cNvPicPr>
            <a:picLocks noGrp="1" noChangeAspect="1"/>
          </p:cNvPicPr>
          <p:nvPr>
            <p:ph sz="half" idx="2"/>
          </p:nvPr>
        </p:nvPicPr>
        <p:blipFill>
          <a:blip r:embed="rId3" cstate="screen">
            <a:extLst>
              <a:ext uri="{28A0092B-C50C-407E-A947-70E740481C1C}">
                <a14:useLocalDpi xmlns:a14="http://schemas.microsoft.com/office/drawing/2010/main"/>
              </a:ext>
            </a:extLst>
          </a:blip>
          <a:stretch>
            <a:fillRect/>
          </a:stretch>
        </p:blipFill>
        <p:spPr>
          <a:xfrm>
            <a:off x="4668838" y="2609647"/>
            <a:ext cx="3846512" cy="2551519"/>
          </a:xfrm>
          <a:prstGeom prst="rect">
            <a:avLst/>
          </a:prstGeom>
        </p:spPr>
      </p:pic>
      <p:sp>
        <p:nvSpPr>
          <p:cNvPr id="4" name="Date Placeholder 3"/>
          <p:cNvSpPr>
            <a:spLocks noGrp="1"/>
          </p:cNvSpPr>
          <p:nvPr>
            <p:ph type="dt" sz="half" idx="10"/>
          </p:nvPr>
        </p:nvSpPr>
        <p:spPr/>
        <p:txBody>
          <a:bodyPr/>
          <a:lstStyle/>
          <a:p>
            <a:fld id="{824D5D47-1752-4D84-8BFB-C2F71A34C932}" type="datetime1">
              <a:rPr lang="en-US" smtClean="0"/>
              <a:t>8/29/2019</a:t>
            </a:fld>
            <a:endParaRPr lang="en-US" dirty="0"/>
          </a:p>
        </p:txBody>
      </p:sp>
      <p:sp>
        <p:nvSpPr>
          <p:cNvPr id="5" name="Footer Placeholder 4"/>
          <p:cNvSpPr>
            <a:spLocks noGrp="1"/>
          </p:cNvSpPr>
          <p:nvPr>
            <p:ph type="ftr" sz="quarter" idx="3"/>
          </p:nvPr>
        </p:nvSpPr>
        <p:spPr/>
        <p:txBody>
          <a:bodyPr/>
          <a:lstStyle/>
          <a:p>
            <a:r>
              <a:rPr lang="en-US" smtClean="0"/>
              <a:t>mndot.gov</a:t>
            </a:r>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9</a:t>
            </a:fld>
            <a:endParaRPr lang="en-US" dirty="0"/>
          </a:p>
        </p:txBody>
      </p:sp>
    </p:spTree>
    <p:extLst>
      <p:ext uri="{BB962C8B-B14F-4D97-AF65-F5344CB8AC3E}">
        <p14:creationId xmlns:p14="http://schemas.microsoft.com/office/powerpoint/2010/main" val="4014649810"/>
      </p:ext>
    </p:extLst>
  </p:cSld>
  <p:clrMapOvr>
    <a:masterClrMapping/>
  </p:clrMapOvr>
</p:sld>
</file>

<file path=ppt/theme/theme1.xml><?xml version="1.0" encoding="utf-8"?>
<a:theme xmlns:a="http://schemas.openxmlformats.org/drawingml/2006/main" name="MN.IT">
  <a:themeElements>
    <a:clrScheme name="Minnesota Brand Colors">
      <a:dk1>
        <a:srgbClr val="003865"/>
      </a:dk1>
      <a:lt1>
        <a:srgbClr val="FFFFFF"/>
      </a:lt1>
      <a:dk2>
        <a:srgbClr val="000000"/>
      </a:dk2>
      <a:lt2>
        <a:srgbClr val="DDDDDA"/>
      </a:lt2>
      <a:accent1>
        <a:srgbClr val="003865"/>
      </a:accent1>
      <a:accent2>
        <a:srgbClr val="78BE21"/>
      </a:accent2>
      <a:accent3>
        <a:srgbClr val="008EAA"/>
      </a:accent3>
      <a:accent4>
        <a:srgbClr val="8D3F2B"/>
      </a:accent4>
      <a:accent5>
        <a:srgbClr val="0D5257"/>
      </a:accent5>
      <a:accent6>
        <a:srgbClr val="5D295F"/>
      </a:accent6>
      <a:hlink>
        <a:srgbClr val="0563C1"/>
      </a:hlink>
      <a:folHlink>
        <a:srgbClr val="5D295F"/>
      </a:folHlink>
    </a:clrScheme>
    <a:fontScheme name="MN Secondary Fonts">
      <a:majorFont>
        <a:latin typeface="Calibri"/>
        <a:ea typeface=""/>
        <a:cs typeface=""/>
      </a:majorFont>
      <a:minorFont>
        <a:latin typeface="Calibri"/>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template-4x3.pptx" id="{8B3B34D9-BE42-40DD-A045-D7364E031164}" vid="{EA998505-FD38-4A03-8D44-20BB348C143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90DFDE64AAE0974A8908DD3553DDBF03" ma:contentTypeVersion="0" ma:contentTypeDescription="Create a new document." ma:contentTypeScope="" ma:versionID="46a287b4c15f326c72e9d063441dc05c">
  <xsd:schema xmlns:xsd="http://www.w3.org/2001/XMLSchema" xmlns:xs="http://www.w3.org/2001/XMLSchema" xmlns:p="http://schemas.microsoft.com/office/2006/metadata/properties" targetNamespace="http://schemas.microsoft.com/office/2006/metadata/properties" ma:root="true" ma:fieldsID="1b05d82d297216baf5b26c55225140d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B153553-7048-44C0-962D-31C90BA4FF73}">
  <ds:schemaRefs>
    <ds:schemaRef ds:uri="http://schemas.microsoft.com/sharepoint/v3/contenttype/forms"/>
  </ds:schemaRefs>
</ds:datastoreItem>
</file>

<file path=customXml/itemProps2.xml><?xml version="1.0" encoding="utf-8"?>
<ds:datastoreItem xmlns:ds="http://schemas.openxmlformats.org/officeDocument/2006/customXml" ds:itemID="{5E8389D6-E0FD-469D-8587-EA39AB285030}">
  <ds:schemaRefs>
    <ds:schemaRef ds:uri="http://purl.org/dc/elements/1.1/"/>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www.w3.org/XML/1998/namespace"/>
    <ds:schemaRef ds:uri="http://purl.org/dc/dcmitype/"/>
  </ds:schemaRefs>
</ds:datastoreItem>
</file>

<file path=customXml/itemProps3.xml><?xml version="1.0" encoding="utf-8"?>
<ds:datastoreItem xmlns:ds="http://schemas.openxmlformats.org/officeDocument/2006/customXml" ds:itemID="{F1B02A75-BCB0-4986-B381-502234F6C71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PowerPoint Template 4x3</Template>
  <TotalTime>1737</TotalTime>
  <Words>2119</Words>
  <Application>Microsoft Office PowerPoint</Application>
  <PresentationFormat>On-screen Show (4:3)</PresentationFormat>
  <Paragraphs>211</Paragraphs>
  <Slides>31</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31</vt:i4>
      </vt:variant>
    </vt:vector>
  </HeadingPairs>
  <TitlesOfParts>
    <vt:vector size="35" baseType="lpstr">
      <vt:lpstr>Arial</vt:lpstr>
      <vt:lpstr>Calibri</vt:lpstr>
      <vt:lpstr>NeueHaasGroteskText Std</vt:lpstr>
      <vt:lpstr>MN.IT</vt:lpstr>
      <vt:lpstr>2019 Minnesota Summer MPO Workshop</vt:lpstr>
      <vt:lpstr>MnDOT Response to FHWA Findings Process</vt:lpstr>
      <vt:lpstr>Backdrop</vt:lpstr>
      <vt:lpstr>Current Process Issues</vt:lpstr>
      <vt:lpstr>Past Improvement Efforts</vt:lpstr>
      <vt:lpstr>Past Improvement Efforts</vt:lpstr>
      <vt:lpstr>Past Improvement Efforts</vt:lpstr>
      <vt:lpstr>Past Improvement Efforts</vt:lpstr>
      <vt:lpstr>Moving Forward</vt:lpstr>
      <vt:lpstr>Improvement Steps for the 2021-2024 STIP Process</vt:lpstr>
      <vt:lpstr>Improvement Steps for the 2021-2024 STIP Process</vt:lpstr>
      <vt:lpstr>Improvement Steps for the 2021-2024 STIP Process</vt:lpstr>
      <vt:lpstr>Improvement Steps for the 2021-2024 STIP Process</vt:lpstr>
      <vt:lpstr>Improvement Steps for the 2021-2024 STIP Process</vt:lpstr>
      <vt:lpstr>Longer Range Issues Needing Further Discussion</vt:lpstr>
      <vt:lpstr>TIP and STIP Development Start Date</vt:lpstr>
      <vt:lpstr>Lead STIP Versus Lag STIP</vt:lpstr>
      <vt:lpstr>Lead STIP Versus Lag STIP</vt:lpstr>
      <vt:lpstr>Questions?</vt:lpstr>
      <vt:lpstr>STIP/TIP – Defining Regional Significance</vt:lpstr>
      <vt:lpstr>Regionally Significant Projects</vt:lpstr>
      <vt:lpstr>Regionally Significant Projects</vt:lpstr>
      <vt:lpstr>TIP Development</vt:lpstr>
      <vt:lpstr>Emerging Issue</vt:lpstr>
      <vt:lpstr>Emerging Issue</vt:lpstr>
      <vt:lpstr>Emerging Issue</vt:lpstr>
      <vt:lpstr>Emerging Issue</vt:lpstr>
      <vt:lpstr>New Approach for 2021-2024 STIP</vt:lpstr>
      <vt:lpstr>Learning Curve</vt:lpstr>
      <vt:lpstr>Questions?</vt:lpstr>
      <vt:lpstr>Thank you again!</vt:lpstr>
    </vt:vector>
  </TitlesOfParts>
  <Company>MnDOT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2019 Minnesota Summer MPO Workshop</dc:title>
  <dc:subject>PowerPoint Template</dc:subject>
  <dc:creator>Pat Weidemann</dc:creator>
  <cp:keywords>PowerPoint, Template</cp:keywords>
  <dc:description>Version 1.1, Released 8-2016</dc:description>
  <cp:lastModifiedBy>Anna Pierce</cp:lastModifiedBy>
  <cp:revision>65</cp:revision>
  <cp:lastPrinted>2019-08-26T17:44:47Z</cp:lastPrinted>
  <dcterms:created xsi:type="dcterms:W3CDTF">2019-07-22T14:58:44Z</dcterms:created>
  <dcterms:modified xsi:type="dcterms:W3CDTF">2019-08-29T19:44:38Z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0x01010090DFDE64AAE0974A8908DD3553DDBF03</vt:lpwstr>
  </property>
</Properties>
</file>