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26"/>
  </p:notesMasterIdLst>
  <p:handoutMasterIdLst>
    <p:handoutMasterId r:id="rId27"/>
  </p:handoutMasterIdLst>
  <p:sldIdLst>
    <p:sldId id="396" r:id="rId5"/>
    <p:sldId id="489" r:id="rId6"/>
    <p:sldId id="485" r:id="rId7"/>
    <p:sldId id="492" r:id="rId8"/>
    <p:sldId id="495" r:id="rId9"/>
    <p:sldId id="488" r:id="rId10"/>
    <p:sldId id="490" r:id="rId11"/>
    <p:sldId id="493" r:id="rId12"/>
    <p:sldId id="504" r:id="rId13"/>
    <p:sldId id="503" r:id="rId14"/>
    <p:sldId id="458" r:id="rId15"/>
    <p:sldId id="486" r:id="rId16"/>
    <p:sldId id="487" r:id="rId17"/>
    <p:sldId id="499" r:id="rId18"/>
    <p:sldId id="496" r:id="rId19"/>
    <p:sldId id="497" r:id="rId20"/>
    <p:sldId id="498" r:id="rId21"/>
    <p:sldId id="483" r:id="rId22"/>
    <p:sldId id="500" r:id="rId23"/>
    <p:sldId id="484" r:id="rId24"/>
    <p:sldId id="4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5"/>
    <a:srgbClr val="000000"/>
    <a:srgbClr val="78BE21"/>
    <a:srgbClr val="0D0D0D"/>
    <a:srgbClr val="E8E8E8"/>
    <a:srgbClr val="B2073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89889" autoAdjust="0"/>
  </p:normalViewPr>
  <p:slideViewPr>
    <p:cSldViewPr snapToGrid="0">
      <p:cViewPr varScale="1">
        <p:scale>
          <a:sx n="94" d="100"/>
          <a:sy n="94" d="100"/>
        </p:scale>
        <p:origin x="80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E4761F-F4F8-45D4-98A5-D3A99D7CED5F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B02575D-9EE8-4031-9B1E-789FC50D7F96}">
      <dgm:prSet phldrT="[Text]"/>
      <dgm:spPr/>
      <dgm:t>
        <a:bodyPr/>
        <a:lstStyle/>
        <a:p>
          <a:r>
            <a:rPr lang="en-US" dirty="0" smtClean="0"/>
            <a:t>Pavements</a:t>
          </a:r>
          <a:endParaRPr lang="en-US" dirty="0"/>
        </a:p>
      </dgm:t>
    </dgm:pt>
    <dgm:pt modelId="{143433A3-FB21-4334-A79D-F188593FCF7F}" type="parTrans" cxnId="{BC5E9811-3CA9-43A7-9F9B-9F23B81ED627}">
      <dgm:prSet/>
      <dgm:spPr/>
      <dgm:t>
        <a:bodyPr/>
        <a:lstStyle/>
        <a:p>
          <a:endParaRPr lang="en-US"/>
        </a:p>
      </dgm:t>
    </dgm:pt>
    <dgm:pt modelId="{F7D91FB9-A11E-491F-B152-1264FC03C579}" type="sibTrans" cxnId="{BC5E9811-3CA9-43A7-9F9B-9F23B81ED627}">
      <dgm:prSet/>
      <dgm:spPr/>
      <dgm:t>
        <a:bodyPr/>
        <a:lstStyle/>
        <a:p>
          <a:endParaRPr lang="en-US"/>
        </a:p>
      </dgm:t>
    </dgm:pt>
    <dgm:pt modelId="{B1950209-51FF-4908-A7B8-BAB778D0868C}">
      <dgm:prSet phldrT="[Text]"/>
      <dgm:spPr/>
      <dgm:t>
        <a:bodyPr/>
        <a:lstStyle/>
        <a:p>
          <a:r>
            <a:rPr lang="en-US" dirty="0" smtClean="0"/>
            <a:t>Bridges</a:t>
          </a:r>
          <a:endParaRPr lang="en-US" dirty="0"/>
        </a:p>
      </dgm:t>
    </dgm:pt>
    <dgm:pt modelId="{43F0D180-8FA0-4BDF-8046-CE21E1B3ED80}" type="parTrans" cxnId="{308FE4CA-97AE-4CE6-9485-67018D379999}">
      <dgm:prSet/>
      <dgm:spPr/>
      <dgm:t>
        <a:bodyPr/>
        <a:lstStyle/>
        <a:p>
          <a:endParaRPr lang="en-US"/>
        </a:p>
      </dgm:t>
    </dgm:pt>
    <dgm:pt modelId="{FE1ED4C0-F878-4CF8-A4C1-247E8B6E52D4}" type="sibTrans" cxnId="{308FE4CA-97AE-4CE6-9485-67018D379999}">
      <dgm:prSet/>
      <dgm:spPr/>
      <dgm:t>
        <a:bodyPr/>
        <a:lstStyle/>
        <a:p>
          <a:endParaRPr lang="en-US"/>
        </a:p>
      </dgm:t>
    </dgm:pt>
    <dgm:pt modelId="{88B8380D-EABB-4F68-A164-911071C5E2FC}">
      <dgm:prSet phldrT="[Text]"/>
      <dgm:spPr/>
      <dgm:t>
        <a:bodyPr/>
        <a:lstStyle/>
        <a:p>
          <a:r>
            <a:rPr lang="en-US" dirty="0" smtClean="0"/>
            <a:t>Culverts</a:t>
          </a:r>
          <a:endParaRPr lang="en-US" dirty="0"/>
        </a:p>
      </dgm:t>
    </dgm:pt>
    <dgm:pt modelId="{6C432E6E-81EC-4961-A286-385171DF7528}" type="parTrans" cxnId="{B2B8399C-BE91-41E1-A606-0AD6425CDBEB}">
      <dgm:prSet/>
      <dgm:spPr/>
      <dgm:t>
        <a:bodyPr/>
        <a:lstStyle/>
        <a:p>
          <a:endParaRPr lang="en-US"/>
        </a:p>
      </dgm:t>
    </dgm:pt>
    <dgm:pt modelId="{BE66DD79-5E0B-40F5-B048-C7B83749FD7E}" type="sibTrans" cxnId="{B2B8399C-BE91-41E1-A606-0AD6425CDBEB}">
      <dgm:prSet/>
      <dgm:spPr/>
      <dgm:t>
        <a:bodyPr/>
        <a:lstStyle/>
        <a:p>
          <a:endParaRPr lang="en-US"/>
        </a:p>
      </dgm:t>
    </dgm:pt>
    <dgm:pt modelId="{4DA0B194-8319-420D-BD86-DD005FDA7852}">
      <dgm:prSet phldrT="[Text]"/>
      <dgm:spPr/>
      <dgm:t>
        <a:bodyPr/>
        <a:lstStyle/>
        <a:p>
          <a:r>
            <a:rPr lang="en-US" dirty="0" smtClean="0"/>
            <a:t>Deep </a:t>
          </a:r>
          <a:r>
            <a:rPr lang="en-US" dirty="0" err="1" smtClean="0"/>
            <a:t>Stormwater</a:t>
          </a:r>
          <a:r>
            <a:rPr lang="en-US" dirty="0" smtClean="0"/>
            <a:t> Tunnels</a:t>
          </a:r>
          <a:endParaRPr lang="en-US" dirty="0"/>
        </a:p>
      </dgm:t>
    </dgm:pt>
    <dgm:pt modelId="{415DA9C3-4128-435D-9E49-2B22BC60826E}" type="parTrans" cxnId="{FCFC29E4-B1FA-485B-919A-04C1DDC5B8C3}">
      <dgm:prSet/>
      <dgm:spPr/>
      <dgm:t>
        <a:bodyPr/>
        <a:lstStyle/>
        <a:p>
          <a:endParaRPr lang="en-US"/>
        </a:p>
      </dgm:t>
    </dgm:pt>
    <dgm:pt modelId="{DDDAE713-69F7-4A3C-8E56-B132017F8826}" type="sibTrans" cxnId="{FCFC29E4-B1FA-485B-919A-04C1DDC5B8C3}">
      <dgm:prSet/>
      <dgm:spPr/>
      <dgm:t>
        <a:bodyPr/>
        <a:lstStyle/>
        <a:p>
          <a:endParaRPr lang="en-US"/>
        </a:p>
      </dgm:t>
    </dgm:pt>
    <dgm:pt modelId="{DD0F02D0-E964-417A-8D8D-C3908A2AEF82}">
      <dgm:prSet phldrT="[Text]"/>
      <dgm:spPr/>
      <dgm:t>
        <a:bodyPr/>
        <a:lstStyle/>
        <a:p>
          <a:r>
            <a:rPr lang="en-US" dirty="0" smtClean="0"/>
            <a:t>High Mast Light Towers</a:t>
          </a:r>
          <a:endParaRPr lang="en-US" dirty="0"/>
        </a:p>
      </dgm:t>
    </dgm:pt>
    <dgm:pt modelId="{12F8F42D-7853-45E8-8C71-915981241D80}" type="parTrans" cxnId="{C098F2C1-F8C5-4C4D-B597-81C0684E61C4}">
      <dgm:prSet/>
      <dgm:spPr/>
      <dgm:t>
        <a:bodyPr/>
        <a:lstStyle/>
        <a:p>
          <a:endParaRPr lang="en-US"/>
        </a:p>
      </dgm:t>
    </dgm:pt>
    <dgm:pt modelId="{763997E9-D374-4A6C-81D9-BD894D363ED9}" type="sibTrans" cxnId="{C098F2C1-F8C5-4C4D-B597-81C0684E61C4}">
      <dgm:prSet/>
      <dgm:spPr/>
      <dgm:t>
        <a:bodyPr/>
        <a:lstStyle/>
        <a:p>
          <a:endParaRPr lang="en-US"/>
        </a:p>
      </dgm:t>
    </dgm:pt>
    <dgm:pt modelId="{420D2EDA-0483-4857-82BD-F4D249DA8C96}">
      <dgm:prSet phldrT="[Text]"/>
      <dgm:spPr/>
      <dgm:t>
        <a:bodyPr/>
        <a:lstStyle/>
        <a:p>
          <a:r>
            <a:rPr lang="en-US" dirty="0" smtClean="0"/>
            <a:t>Overhead Sign Structures</a:t>
          </a:r>
          <a:endParaRPr lang="en-US" dirty="0"/>
        </a:p>
      </dgm:t>
    </dgm:pt>
    <dgm:pt modelId="{5A332D12-089F-4F9B-84C1-36F2685D8267}" type="parTrans" cxnId="{A2BDFCEE-21AB-4FFE-A1EC-8CB5881171AA}">
      <dgm:prSet/>
      <dgm:spPr/>
      <dgm:t>
        <a:bodyPr/>
        <a:lstStyle/>
        <a:p>
          <a:endParaRPr lang="en-US"/>
        </a:p>
      </dgm:t>
    </dgm:pt>
    <dgm:pt modelId="{A2120698-628E-449A-AA42-E0167397B3AE}" type="sibTrans" cxnId="{A2BDFCEE-21AB-4FFE-A1EC-8CB5881171AA}">
      <dgm:prSet/>
      <dgm:spPr/>
      <dgm:t>
        <a:bodyPr/>
        <a:lstStyle/>
        <a:p>
          <a:endParaRPr lang="en-US"/>
        </a:p>
      </dgm:t>
    </dgm:pt>
    <dgm:pt modelId="{73F62C78-E42B-43DC-BC0C-1CC3FBFC8D8A}">
      <dgm:prSet phldrT="[Text]"/>
      <dgm:spPr/>
      <dgm:t>
        <a:bodyPr/>
        <a:lstStyle/>
        <a:p>
          <a:r>
            <a:rPr lang="en-US" dirty="0" smtClean="0"/>
            <a:t>Pedestrian Infrastructure</a:t>
          </a:r>
          <a:endParaRPr lang="en-US" dirty="0"/>
        </a:p>
      </dgm:t>
    </dgm:pt>
    <dgm:pt modelId="{AC14524E-E8B5-45BB-9486-4AFDA46750D7}" type="parTrans" cxnId="{5A6A3FCF-1035-4786-8FA3-49419BAC6176}">
      <dgm:prSet/>
      <dgm:spPr/>
      <dgm:t>
        <a:bodyPr/>
        <a:lstStyle/>
        <a:p>
          <a:endParaRPr lang="en-US"/>
        </a:p>
      </dgm:t>
    </dgm:pt>
    <dgm:pt modelId="{546A5BD2-B2A4-44DC-A2A7-3FBAFC5259DA}" type="sibTrans" cxnId="{5A6A3FCF-1035-4786-8FA3-49419BAC6176}">
      <dgm:prSet/>
      <dgm:spPr/>
      <dgm:t>
        <a:bodyPr/>
        <a:lstStyle/>
        <a:p>
          <a:endParaRPr lang="en-US"/>
        </a:p>
      </dgm:t>
    </dgm:pt>
    <dgm:pt modelId="{4B3F3AC7-82AC-48D6-A81B-D290218163FC}">
      <dgm:prSet phldrT="[Text]"/>
      <dgm:spPr/>
      <dgm:t>
        <a:bodyPr/>
        <a:lstStyle/>
        <a:p>
          <a:r>
            <a:rPr lang="en-US" dirty="0" smtClean="0"/>
            <a:t>Intelligent Transportation Systems</a:t>
          </a:r>
          <a:endParaRPr lang="en-US" dirty="0"/>
        </a:p>
      </dgm:t>
    </dgm:pt>
    <dgm:pt modelId="{2F5FE773-94C7-417A-9BB3-2A30AD6367B1}" type="parTrans" cxnId="{DA88A2A0-1CA7-4382-9041-178050989590}">
      <dgm:prSet/>
      <dgm:spPr/>
      <dgm:t>
        <a:bodyPr/>
        <a:lstStyle/>
        <a:p>
          <a:endParaRPr lang="en-US"/>
        </a:p>
      </dgm:t>
    </dgm:pt>
    <dgm:pt modelId="{09AA33D8-3F10-4E5C-B379-3B8438D848E8}" type="sibTrans" cxnId="{DA88A2A0-1CA7-4382-9041-178050989590}">
      <dgm:prSet/>
      <dgm:spPr/>
      <dgm:t>
        <a:bodyPr/>
        <a:lstStyle/>
        <a:p>
          <a:endParaRPr lang="en-US"/>
        </a:p>
      </dgm:t>
    </dgm:pt>
    <dgm:pt modelId="{269EA1EB-AB3E-462A-A8CD-9F9F3D44D94F}">
      <dgm:prSet phldrT="[Text]"/>
      <dgm:spPr/>
      <dgm:t>
        <a:bodyPr/>
        <a:lstStyle/>
        <a:p>
          <a:r>
            <a:rPr lang="en-US" dirty="0" smtClean="0"/>
            <a:t>Noise Walls</a:t>
          </a:r>
          <a:endParaRPr lang="en-US" dirty="0"/>
        </a:p>
      </dgm:t>
    </dgm:pt>
    <dgm:pt modelId="{6CD43E5C-CF3B-4B06-87C3-48CF19C330AF}" type="parTrans" cxnId="{DECBB3B3-4480-44F0-9FF3-71C9CF5CFCC9}">
      <dgm:prSet/>
      <dgm:spPr/>
      <dgm:t>
        <a:bodyPr/>
        <a:lstStyle/>
        <a:p>
          <a:endParaRPr lang="en-US"/>
        </a:p>
      </dgm:t>
    </dgm:pt>
    <dgm:pt modelId="{055233C1-6313-4E79-831F-0F6BBEB4A4D2}" type="sibTrans" cxnId="{DECBB3B3-4480-44F0-9FF3-71C9CF5CFCC9}">
      <dgm:prSet/>
      <dgm:spPr/>
      <dgm:t>
        <a:bodyPr/>
        <a:lstStyle/>
        <a:p>
          <a:endParaRPr lang="en-US"/>
        </a:p>
      </dgm:t>
    </dgm:pt>
    <dgm:pt modelId="{BCCA1D7F-B402-41A8-9DE0-CA84645A4144}">
      <dgm:prSet phldrT="[Text]"/>
      <dgm:spPr/>
      <dgm:t>
        <a:bodyPr/>
        <a:lstStyle/>
        <a:p>
          <a:r>
            <a:rPr lang="en-US" dirty="0" smtClean="0"/>
            <a:t>Traffic Signals</a:t>
          </a:r>
          <a:endParaRPr lang="en-US" dirty="0"/>
        </a:p>
      </dgm:t>
    </dgm:pt>
    <dgm:pt modelId="{0821125A-877C-425C-BB9F-80A28910FE2C}" type="parTrans" cxnId="{EEE2CDD8-8CF8-482A-B042-69C1C5E46F4D}">
      <dgm:prSet/>
      <dgm:spPr/>
      <dgm:t>
        <a:bodyPr/>
        <a:lstStyle/>
        <a:p>
          <a:endParaRPr lang="en-US"/>
        </a:p>
      </dgm:t>
    </dgm:pt>
    <dgm:pt modelId="{13DCB012-24A7-46F3-BA28-F03E1C5BA514}" type="sibTrans" cxnId="{EEE2CDD8-8CF8-482A-B042-69C1C5E46F4D}">
      <dgm:prSet/>
      <dgm:spPr/>
      <dgm:t>
        <a:bodyPr/>
        <a:lstStyle/>
        <a:p>
          <a:endParaRPr lang="en-US"/>
        </a:p>
      </dgm:t>
    </dgm:pt>
    <dgm:pt modelId="{D3E46599-D435-4471-89C1-E4CD95E4FA37}">
      <dgm:prSet phldrT="[Text]"/>
      <dgm:spPr/>
      <dgm:t>
        <a:bodyPr/>
        <a:lstStyle/>
        <a:p>
          <a:r>
            <a:rPr lang="en-US" dirty="0" smtClean="0"/>
            <a:t>Roadway Lighting</a:t>
          </a:r>
          <a:endParaRPr lang="en-US" dirty="0"/>
        </a:p>
      </dgm:t>
    </dgm:pt>
    <dgm:pt modelId="{38EF885F-CF32-486B-AB35-E84DB6C128E3}" type="parTrans" cxnId="{2F92E12B-55B0-4F95-94E0-5050635EC5D7}">
      <dgm:prSet/>
      <dgm:spPr/>
      <dgm:t>
        <a:bodyPr/>
        <a:lstStyle/>
        <a:p>
          <a:endParaRPr lang="en-US"/>
        </a:p>
      </dgm:t>
    </dgm:pt>
    <dgm:pt modelId="{D520980F-28FA-4E7D-9B1E-1718B5C1082C}" type="sibTrans" cxnId="{2F92E12B-55B0-4F95-94E0-5050635EC5D7}">
      <dgm:prSet/>
      <dgm:spPr/>
      <dgm:t>
        <a:bodyPr/>
        <a:lstStyle/>
        <a:p>
          <a:endParaRPr lang="en-US"/>
        </a:p>
      </dgm:t>
    </dgm:pt>
    <dgm:pt modelId="{CC517162-A642-48FE-AA65-98C09B0323C2}">
      <dgm:prSet phldrT="[Text]"/>
      <dgm:spPr/>
      <dgm:t>
        <a:bodyPr/>
        <a:lstStyle/>
        <a:p>
          <a:r>
            <a:rPr lang="en-US" dirty="0" smtClean="0"/>
            <a:t>Buildings</a:t>
          </a:r>
          <a:endParaRPr lang="en-US" dirty="0"/>
        </a:p>
      </dgm:t>
    </dgm:pt>
    <dgm:pt modelId="{E36FD967-922C-413A-8D07-3787AC2BDE21}" type="parTrans" cxnId="{7B170233-99CE-4872-92CB-FD43AC1DECA6}">
      <dgm:prSet/>
      <dgm:spPr/>
      <dgm:t>
        <a:bodyPr/>
        <a:lstStyle/>
        <a:p>
          <a:endParaRPr lang="en-US"/>
        </a:p>
      </dgm:t>
    </dgm:pt>
    <dgm:pt modelId="{E5FF3338-0BDA-4725-90DD-A3EB93F8494B}" type="sibTrans" cxnId="{7B170233-99CE-4872-92CB-FD43AC1DECA6}">
      <dgm:prSet/>
      <dgm:spPr/>
      <dgm:t>
        <a:bodyPr/>
        <a:lstStyle/>
        <a:p>
          <a:endParaRPr lang="en-US"/>
        </a:p>
      </dgm:t>
    </dgm:pt>
    <dgm:pt modelId="{29A680FD-C81C-4260-B9FF-A3995BF18F98}" type="pres">
      <dgm:prSet presAssocID="{A0E4761F-F4F8-45D4-98A5-D3A99D7CED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08D02E-727D-4242-9148-C696ECCD7252}" type="pres">
      <dgm:prSet presAssocID="{0B02575D-9EE8-4031-9B1E-789FC50D7F96}" presName="node" presStyleLbl="node1" presStyleIdx="0" presStyleCnt="12" custLinFactNeighborX="-282" custLinFactNeighborY="-20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37496-5F7B-4EA5-9DDC-2DAECDF2D8FD}" type="pres">
      <dgm:prSet presAssocID="{F7D91FB9-A11E-491F-B152-1264FC03C579}" presName="sibTrans" presStyleCnt="0"/>
      <dgm:spPr/>
      <dgm:t>
        <a:bodyPr/>
        <a:lstStyle/>
        <a:p>
          <a:endParaRPr lang="en-US"/>
        </a:p>
      </dgm:t>
    </dgm:pt>
    <dgm:pt modelId="{FFE4985F-8AED-4BA3-BFF2-BB4609C76AD0}" type="pres">
      <dgm:prSet presAssocID="{B1950209-51FF-4908-A7B8-BAB778D0868C}" presName="node" presStyleLbl="node1" presStyleIdx="1" presStyleCnt="12" custLinFactNeighborX="-16389" custLinFactNeighborY="-498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D9A5D3-A06B-449D-8799-9A7CD14831EB}" type="pres">
      <dgm:prSet presAssocID="{FE1ED4C0-F878-4CF8-A4C1-247E8B6E52D4}" presName="sibTrans" presStyleCnt="0"/>
      <dgm:spPr/>
      <dgm:t>
        <a:bodyPr/>
        <a:lstStyle/>
        <a:p>
          <a:endParaRPr lang="en-US"/>
        </a:p>
      </dgm:t>
    </dgm:pt>
    <dgm:pt modelId="{63F8CFC5-7C37-431B-81D6-57F863F0A297}" type="pres">
      <dgm:prSet presAssocID="{88B8380D-EABB-4F68-A164-911071C5E2FC}" presName="node" presStyleLbl="node1" presStyleIdx="2" presStyleCnt="12" custLinFactNeighborX="-38080" custLinFactNeighborY="-28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3AEED-3FC6-41CC-9177-E0240C1C6D71}" type="pres">
      <dgm:prSet presAssocID="{BE66DD79-5E0B-40F5-B048-C7B83749FD7E}" presName="sibTrans" presStyleCnt="0"/>
      <dgm:spPr/>
      <dgm:t>
        <a:bodyPr/>
        <a:lstStyle/>
        <a:p>
          <a:endParaRPr lang="en-US"/>
        </a:p>
      </dgm:t>
    </dgm:pt>
    <dgm:pt modelId="{65AF03DB-043D-45F7-9FED-4C408A4BB379}" type="pres">
      <dgm:prSet presAssocID="{4DA0B194-8319-420D-BD86-DD005FDA7852}" presName="node" presStyleLbl="node1" presStyleIdx="3" presStyleCnt="12" custLinFactNeighborX="-61761" custLinFactNeighborY="-197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7949C6-F879-4412-B570-55555101E3EA}" type="pres">
      <dgm:prSet presAssocID="{DDDAE713-69F7-4A3C-8E56-B132017F8826}" presName="sibTrans" presStyleCnt="0"/>
      <dgm:spPr/>
      <dgm:t>
        <a:bodyPr/>
        <a:lstStyle/>
        <a:p>
          <a:endParaRPr lang="en-US"/>
        </a:p>
      </dgm:t>
    </dgm:pt>
    <dgm:pt modelId="{1239BD78-BC3E-4907-B422-93B4075F08CD}" type="pres">
      <dgm:prSet presAssocID="{DD0F02D0-E964-417A-8D8D-C3908A2AEF82}" presName="node" presStyleLbl="node1" presStyleIdx="4" presStyleCnt="12" custLinFactNeighborX="-282" custLinFactNeighborY="-431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1ED133-BD23-41E1-A01F-D9165B0E9A31}" type="pres">
      <dgm:prSet presAssocID="{763997E9-D374-4A6C-81D9-BD894D363ED9}" presName="sibTrans" presStyleCnt="0"/>
      <dgm:spPr/>
      <dgm:t>
        <a:bodyPr/>
        <a:lstStyle/>
        <a:p>
          <a:endParaRPr lang="en-US"/>
        </a:p>
      </dgm:t>
    </dgm:pt>
    <dgm:pt modelId="{EFCC749E-02DB-465F-BC16-C6B0ABD980C7}" type="pres">
      <dgm:prSet presAssocID="{420D2EDA-0483-4857-82BD-F4D249DA8C96}" presName="node" presStyleLbl="node1" presStyleIdx="5" presStyleCnt="12" custLinFactY="24480" custLinFactNeighborX="-7264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232E0-A993-4398-A5C2-9DF1C752FAA3}" type="pres">
      <dgm:prSet presAssocID="{A2120698-628E-449A-AA42-E0167397B3AE}" presName="sibTrans" presStyleCnt="0"/>
      <dgm:spPr/>
      <dgm:t>
        <a:bodyPr/>
        <a:lstStyle/>
        <a:p>
          <a:endParaRPr lang="en-US"/>
        </a:p>
      </dgm:t>
    </dgm:pt>
    <dgm:pt modelId="{19934B88-FF57-4D06-ACC6-F87D2F88C912}" type="pres">
      <dgm:prSet presAssocID="{73F62C78-E42B-43DC-BC0C-1CC3FBFC8D8A}" presName="node" presStyleLbl="node1" presStyleIdx="6" presStyleCnt="12" custLinFactY="46073" custLinFactNeighborX="727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444B9-9F37-49C5-A57B-5B36026B7869}" type="pres">
      <dgm:prSet presAssocID="{546A5BD2-B2A4-44DC-A2A7-3FBAFC5259DA}" presName="sibTrans" presStyleCnt="0"/>
      <dgm:spPr/>
      <dgm:t>
        <a:bodyPr/>
        <a:lstStyle/>
        <a:p>
          <a:endParaRPr lang="en-US"/>
        </a:p>
      </dgm:t>
    </dgm:pt>
    <dgm:pt modelId="{82D5C0B5-5152-45A4-B8A3-B8736A313CC9}" type="pres">
      <dgm:prSet presAssocID="{4B3F3AC7-82AC-48D6-A81B-D290218163FC}" presName="node" presStyleLbl="node1" presStyleIdx="7" presStyleCnt="12" custLinFactNeighborX="-5795" custLinFactNeighborY="-521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79E438-1D32-4223-8E56-EF22AE5392E2}" type="pres">
      <dgm:prSet presAssocID="{09AA33D8-3F10-4E5C-B379-3B8438D848E8}" presName="sibTrans" presStyleCnt="0"/>
      <dgm:spPr/>
      <dgm:t>
        <a:bodyPr/>
        <a:lstStyle/>
        <a:p>
          <a:endParaRPr lang="en-US"/>
        </a:p>
      </dgm:t>
    </dgm:pt>
    <dgm:pt modelId="{314BEFD1-2881-4265-BE1C-39D67C969A6D}" type="pres">
      <dgm:prSet presAssocID="{269EA1EB-AB3E-462A-A8CD-9F9F3D44D94F}" presName="node" presStyleLbl="node1" presStyleIdx="8" presStyleCnt="12" custLinFactNeighborX="20102" custLinFactNeighborY="-68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7F3F7-D06B-4895-BC17-FE2FCA3431AC}" type="pres">
      <dgm:prSet presAssocID="{055233C1-6313-4E79-831F-0F6BBEB4A4D2}" presName="sibTrans" presStyleCnt="0"/>
      <dgm:spPr/>
      <dgm:t>
        <a:bodyPr/>
        <a:lstStyle/>
        <a:p>
          <a:endParaRPr lang="en-US"/>
        </a:p>
      </dgm:t>
    </dgm:pt>
    <dgm:pt modelId="{209DDF14-4860-4DA1-B78A-A4739C423B5A}" type="pres">
      <dgm:prSet presAssocID="{BCCA1D7F-B402-41A8-9DE0-CA84645A4144}" presName="node" presStyleLbl="node1" presStyleIdx="9" presStyleCnt="12" custLinFactNeighborX="22028" custLinFactNeighborY="19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0008C-0511-4605-92BE-734A0835EB9A}" type="pres">
      <dgm:prSet presAssocID="{13DCB012-24A7-46F3-BA28-F03E1C5BA514}" presName="sibTrans" presStyleCnt="0"/>
      <dgm:spPr/>
      <dgm:t>
        <a:bodyPr/>
        <a:lstStyle/>
        <a:p>
          <a:endParaRPr lang="en-US"/>
        </a:p>
      </dgm:t>
    </dgm:pt>
    <dgm:pt modelId="{61D6F304-2888-43B3-9EDD-E31FE6F01689}" type="pres">
      <dgm:prSet presAssocID="{D3E46599-D435-4471-89C1-E4CD95E4FA37}" presName="node" presStyleLbl="node1" presStyleIdx="10" presStyleCnt="12" custLinFactX="3666" custLinFactNeighborX="100000" custLinFactNeighborY="146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BB0F5-431C-4F17-867E-641D748421DC}" type="pres">
      <dgm:prSet presAssocID="{D520980F-28FA-4E7D-9B1E-1718B5C1082C}" presName="sibTrans" presStyleCnt="0"/>
      <dgm:spPr/>
      <dgm:t>
        <a:bodyPr/>
        <a:lstStyle/>
        <a:p>
          <a:endParaRPr lang="en-US"/>
        </a:p>
      </dgm:t>
    </dgm:pt>
    <dgm:pt modelId="{75F0CAEC-8C99-4829-854D-463A91D5DE1E}" type="pres">
      <dgm:prSet presAssocID="{CC517162-A642-48FE-AA65-98C09B0323C2}" presName="node" presStyleLbl="node1" presStyleIdx="11" presStyleCnt="12" custLinFactNeighborX="1347" custLinFactNeighborY="-68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5E9811-3CA9-43A7-9F9B-9F23B81ED627}" srcId="{A0E4761F-F4F8-45D4-98A5-D3A99D7CED5F}" destId="{0B02575D-9EE8-4031-9B1E-789FC50D7F96}" srcOrd="0" destOrd="0" parTransId="{143433A3-FB21-4334-A79D-F188593FCF7F}" sibTransId="{F7D91FB9-A11E-491F-B152-1264FC03C579}"/>
    <dgm:cxn modelId="{5B02B036-2079-4B5B-9DC0-477A9E5093AF}" type="presOf" srcId="{D3E46599-D435-4471-89C1-E4CD95E4FA37}" destId="{61D6F304-2888-43B3-9EDD-E31FE6F01689}" srcOrd="0" destOrd="0" presId="urn:microsoft.com/office/officeart/2005/8/layout/default"/>
    <dgm:cxn modelId="{FF87033A-4BDF-4B83-8CD4-29FE8F21A64D}" type="presOf" srcId="{73F62C78-E42B-43DC-BC0C-1CC3FBFC8D8A}" destId="{19934B88-FF57-4D06-ACC6-F87D2F88C912}" srcOrd="0" destOrd="0" presId="urn:microsoft.com/office/officeart/2005/8/layout/default"/>
    <dgm:cxn modelId="{5A6A3FCF-1035-4786-8FA3-49419BAC6176}" srcId="{A0E4761F-F4F8-45D4-98A5-D3A99D7CED5F}" destId="{73F62C78-E42B-43DC-BC0C-1CC3FBFC8D8A}" srcOrd="6" destOrd="0" parTransId="{AC14524E-E8B5-45BB-9486-4AFDA46750D7}" sibTransId="{546A5BD2-B2A4-44DC-A2A7-3FBAFC5259DA}"/>
    <dgm:cxn modelId="{C098F2C1-F8C5-4C4D-B597-81C0684E61C4}" srcId="{A0E4761F-F4F8-45D4-98A5-D3A99D7CED5F}" destId="{DD0F02D0-E964-417A-8D8D-C3908A2AEF82}" srcOrd="4" destOrd="0" parTransId="{12F8F42D-7853-45E8-8C71-915981241D80}" sibTransId="{763997E9-D374-4A6C-81D9-BD894D363ED9}"/>
    <dgm:cxn modelId="{B80635D2-4E7D-41E6-B970-82CAC02E4F26}" type="presOf" srcId="{A0E4761F-F4F8-45D4-98A5-D3A99D7CED5F}" destId="{29A680FD-C81C-4260-B9FF-A3995BF18F98}" srcOrd="0" destOrd="0" presId="urn:microsoft.com/office/officeart/2005/8/layout/default"/>
    <dgm:cxn modelId="{9AD38924-1086-41EA-98E9-E4D290A77149}" type="presOf" srcId="{4B3F3AC7-82AC-48D6-A81B-D290218163FC}" destId="{82D5C0B5-5152-45A4-B8A3-B8736A313CC9}" srcOrd="0" destOrd="0" presId="urn:microsoft.com/office/officeart/2005/8/layout/default"/>
    <dgm:cxn modelId="{AF5FA704-3D54-49D3-AA74-820AFE43FA79}" type="presOf" srcId="{420D2EDA-0483-4857-82BD-F4D249DA8C96}" destId="{EFCC749E-02DB-465F-BC16-C6B0ABD980C7}" srcOrd="0" destOrd="0" presId="urn:microsoft.com/office/officeart/2005/8/layout/default"/>
    <dgm:cxn modelId="{308FE4CA-97AE-4CE6-9485-67018D379999}" srcId="{A0E4761F-F4F8-45D4-98A5-D3A99D7CED5F}" destId="{B1950209-51FF-4908-A7B8-BAB778D0868C}" srcOrd="1" destOrd="0" parTransId="{43F0D180-8FA0-4BDF-8046-CE21E1B3ED80}" sibTransId="{FE1ED4C0-F878-4CF8-A4C1-247E8B6E52D4}"/>
    <dgm:cxn modelId="{47ADDEEC-169E-4F2F-A878-3EDA9162F80F}" type="presOf" srcId="{BCCA1D7F-B402-41A8-9DE0-CA84645A4144}" destId="{209DDF14-4860-4DA1-B78A-A4739C423B5A}" srcOrd="0" destOrd="0" presId="urn:microsoft.com/office/officeart/2005/8/layout/default"/>
    <dgm:cxn modelId="{F47DDC79-4E6A-4102-8F57-A9586560C44B}" type="presOf" srcId="{B1950209-51FF-4908-A7B8-BAB778D0868C}" destId="{FFE4985F-8AED-4BA3-BFF2-BB4609C76AD0}" srcOrd="0" destOrd="0" presId="urn:microsoft.com/office/officeart/2005/8/layout/default"/>
    <dgm:cxn modelId="{7B170233-99CE-4872-92CB-FD43AC1DECA6}" srcId="{A0E4761F-F4F8-45D4-98A5-D3A99D7CED5F}" destId="{CC517162-A642-48FE-AA65-98C09B0323C2}" srcOrd="11" destOrd="0" parTransId="{E36FD967-922C-413A-8D07-3787AC2BDE21}" sibTransId="{E5FF3338-0BDA-4725-90DD-A3EB93F8494B}"/>
    <dgm:cxn modelId="{2F92E12B-55B0-4F95-94E0-5050635EC5D7}" srcId="{A0E4761F-F4F8-45D4-98A5-D3A99D7CED5F}" destId="{D3E46599-D435-4471-89C1-E4CD95E4FA37}" srcOrd="10" destOrd="0" parTransId="{38EF885F-CF32-486B-AB35-E84DB6C128E3}" sibTransId="{D520980F-28FA-4E7D-9B1E-1718B5C1082C}"/>
    <dgm:cxn modelId="{A2BDFCEE-21AB-4FFE-A1EC-8CB5881171AA}" srcId="{A0E4761F-F4F8-45D4-98A5-D3A99D7CED5F}" destId="{420D2EDA-0483-4857-82BD-F4D249DA8C96}" srcOrd="5" destOrd="0" parTransId="{5A332D12-089F-4F9B-84C1-36F2685D8267}" sibTransId="{A2120698-628E-449A-AA42-E0167397B3AE}"/>
    <dgm:cxn modelId="{4CDDCBBA-321C-4E45-AAD3-1379812C9F59}" type="presOf" srcId="{0B02575D-9EE8-4031-9B1E-789FC50D7F96}" destId="{1E08D02E-727D-4242-9148-C696ECCD7252}" srcOrd="0" destOrd="0" presId="urn:microsoft.com/office/officeart/2005/8/layout/default"/>
    <dgm:cxn modelId="{EEE2CDD8-8CF8-482A-B042-69C1C5E46F4D}" srcId="{A0E4761F-F4F8-45D4-98A5-D3A99D7CED5F}" destId="{BCCA1D7F-B402-41A8-9DE0-CA84645A4144}" srcOrd="9" destOrd="0" parTransId="{0821125A-877C-425C-BB9F-80A28910FE2C}" sibTransId="{13DCB012-24A7-46F3-BA28-F03E1C5BA514}"/>
    <dgm:cxn modelId="{DECBB3B3-4480-44F0-9FF3-71C9CF5CFCC9}" srcId="{A0E4761F-F4F8-45D4-98A5-D3A99D7CED5F}" destId="{269EA1EB-AB3E-462A-A8CD-9F9F3D44D94F}" srcOrd="8" destOrd="0" parTransId="{6CD43E5C-CF3B-4B06-87C3-48CF19C330AF}" sibTransId="{055233C1-6313-4E79-831F-0F6BBEB4A4D2}"/>
    <dgm:cxn modelId="{FCFC29E4-B1FA-485B-919A-04C1DDC5B8C3}" srcId="{A0E4761F-F4F8-45D4-98A5-D3A99D7CED5F}" destId="{4DA0B194-8319-420D-BD86-DD005FDA7852}" srcOrd="3" destOrd="0" parTransId="{415DA9C3-4128-435D-9E49-2B22BC60826E}" sibTransId="{DDDAE713-69F7-4A3C-8E56-B132017F8826}"/>
    <dgm:cxn modelId="{57096F16-4DC8-4305-9C5A-6BBAB311B209}" type="presOf" srcId="{CC517162-A642-48FE-AA65-98C09B0323C2}" destId="{75F0CAEC-8C99-4829-854D-463A91D5DE1E}" srcOrd="0" destOrd="0" presId="urn:microsoft.com/office/officeart/2005/8/layout/default"/>
    <dgm:cxn modelId="{3AEACD28-B889-4B51-A808-97DF8DB2378A}" type="presOf" srcId="{4DA0B194-8319-420D-BD86-DD005FDA7852}" destId="{65AF03DB-043D-45F7-9FED-4C408A4BB379}" srcOrd="0" destOrd="0" presId="urn:microsoft.com/office/officeart/2005/8/layout/default"/>
    <dgm:cxn modelId="{DA88A2A0-1CA7-4382-9041-178050989590}" srcId="{A0E4761F-F4F8-45D4-98A5-D3A99D7CED5F}" destId="{4B3F3AC7-82AC-48D6-A81B-D290218163FC}" srcOrd="7" destOrd="0" parTransId="{2F5FE773-94C7-417A-9BB3-2A30AD6367B1}" sibTransId="{09AA33D8-3F10-4E5C-B379-3B8438D848E8}"/>
    <dgm:cxn modelId="{01DC3729-D12E-4A18-85F2-876B3A100E8D}" type="presOf" srcId="{DD0F02D0-E964-417A-8D8D-C3908A2AEF82}" destId="{1239BD78-BC3E-4907-B422-93B4075F08CD}" srcOrd="0" destOrd="0" presId="urn:microsoft.com/office/officeart/2005/8/layout/default"/>
    <dgm:cxn modelId="{7663DEA1-7547-45CD-ADFD-6D107D28047C}" type="presOf" srcId="{88B8380D-EABB-4F68-A164-911071C5E2FC}" destId="{63F8CFC5-7C37-431B-81D6-57F863F0A297}" srcOrd="0" destOrd="0" presId="urn:microsoft.com/office/officeart/2005/8/layout/default"/>
    <dgm:cxn modelId="{B2B8399C-BE91-41E1-A606-0AD6425CDBEB}" srcId="{A0E4761F-F4F8-45D4-98A5-D3A99D7CED5F}" destId="{88B8380D-EABB-4F68-A164-911071C5E2FC}" srcOrd="2" destOrd="0" parTransId="{6C432E6E-81EC-4961-A286-385171DF7528}" sibTransId="{BE66DD79-5E0B-40F5-B048-C7B83749FD7E}"/>
    <dgm:cxn modelId="{9BA89CFE-3552-4E3B-8F82-1E8F53340C1D}" type="presOf" srcId="{269EA1EB-AB3E-462A-A8CD-9F9F3D44D94F}" destId="{314BEFD1-2881-4265-BE1C-39D67C969A6D}" srcOrd="0" destOrd="0" presId="urn:microsoft.com/office/officeart/2005/8/layout/default"/>
    <dgm:cxn modelId="{8EFBE488-93A4-4214-90F0-A7303A495ABB}" type="presParOf" srcId="{29A680FD-C81C-4260-B9FF-A3995BF18F98}" destId="{1E08D02E-727D-4242-9148-C696ECCD7252}" srcOrd="0" destOrd="0" presId="urn:microsoft.com/office/officeart/2005/8/layout/default"/>
    <dgm:cxn modelId="{823EA7BC-14C8-40F2-A310-626C39986F58}" type="presParOf" srcId="{29A680FD-C81C-4260-B9FF-A3995BF18F98}" destId="{CE137496-5F7B-4EA5-9DDC-2DAECDF2D8FD}" srcOrd="1" destOrd="0" presId="urn:microsoft.com/office/officeart/2005/8/layout/default"/>
    <dgm:cxn modelId="{5AE3F029-BD4E-4416-8730-E43C7C85E80D}" type="presParOf" srcId="{29A680FD-C81C-4260-B9FF-A3995BF18F98}" destId="{FFE4985F-8AED-4BA3-BFF2-BB4609C76AD0}" srcOrd="2" destOrd="0" presId="urn:microsoft.com/office/officeart/2005/8/layout/default"/>
    <dgm:cxn modelId="{E82A00E2-3D6F-47A6-8E06-D96133DE2A21}" type="presParOf" srcId="{29A680FD-C81C-4260-B9FF-A3995BF18F98}" destId="{2CD9A5D3-A06B-449D-8799-9A7CD14831EB}" srcOrd="3" destOrd="0" presId="urn:microsoft.com/office/officeart/2005/8/layout/default"/>
    <dgm:cxn modelId="{E0E0C38F-2B2F-4012-8061-B0B4C3657A20}" type="presParOf" srcId="{29A680FD-C81C-4260-B9FF-A3995BF18F98}" destId="{63F8CFC5-7C37-431B-81D6-57F863F0A297}" srcOrd="4" destOrd="0" presId="urn:microsoft.com/office/officeart/2005/8/layout/default"/>
    <dgm:cxn modelId="{C24DB59C-A829-43E1-A593-B9052C48E02A}" type="presParOf" srcId="{29A680FD-C81C-4260-B9FF-A3995BF18F98}" destId="{8EA3AEED-3FC6-41CC-9177-E0240C1C6D71}" srcOrd="5" destOrd="0" presId="urn:microsoft.com/office/officeart/2005/8/layout/default"/>
    <dgm:cxn modelId="{BC03335B-BD1C-4906-BE86-8C4658273515}" type="presParOf" srcId="{29A680FD-C81C-4260-B9FF-A3995BF18F98}" destId="{65AF03DB-043D-45F7-9FED-4C408A4BB379}" srcOrd="6" destOrd="0" presId="urn:microsoft.com/office/officeart/2005/8/layout/default"/>
    <dgm:cxn modelId="{63A90F93-E54B-49F5-A4D0-45146FBA1A2F}" type="presParOf" srcId="{29A680FD-C81C-4260-B9FF-A3995BF18F98}" destId="{447949C6-F879-4412-B570-55555101E3EA}" srcOrd="7" destOrd="0" presId="urn:microsoft.com/office/officeart/2005/8/layout/default"/>
    <dgm:cxn modelId="{10017C71-F32B-4EFF-9D77-304F68941FC1}" type="presParOf" srcId="{29A680FD-C81C-4260-B9FF-A3995BF18F98}" destId="{1239BD78-BC3E-4907-B422-93B4075F08CD}" srcOrd="8" destOrd="0" presId="urn:microsoft.com/office/officeart/2005/8/layout/default"/>
    <dgm:cxn modelId="{D49DD228-7D87-44C0-8605-F622731A15AE}" type="presParOf" srcId="{29A680FD-C81C-4260-B9FF-A3995BF18F98}" destId="{BF1ED133-BD23-41E1-A01F-D9165B0E9A31}" srcOrd="9" destOrd="0" presId="urn:microsoft.com/office/officeart/2005/8/layout/default"/>
    <dgm:cxn modelId="{3D338367-6A04-485A-8B73-E1D674307149}" type="presParOf" srcId="{29A680FD-C81C-4260-B9FF-A3995BF18F98}" destId="{EFCC749E-02DB-465F-BC16-C6B0ABD980C7}" srcOrd="10" destOrd="0" presId="urn:microsoft.com/office/officeart/2005/8/layout/default"/>
    <dgm:cxn modelId="{82A97439-9BAE-4801-8059-D460D55B48B9}" type="presParOf" srcId="{29A680FD-C81C-4260-B9FF-A3995BF18F98}" destId="{4B9232E0-A993-4398-A5C2-9DF1C752FAA3}" srcOrd="11" destOrd="0" presId="urn:microsoft.com/office/officeart/2005/8/layout/default"/>
    <dgm:cxn modelId="{129828D5-7F88-4224-9685-4AE0514F9CC4}" type="presParOf" srcId="{29A680FD-C81C-4260-B9FF-A3995BF18F98}" destId="{19934B88-FF57-4D06-ACC6-F87D2F88C912}" srcOrd="12" destOrd="0" presId="urn:microsoft.com/office/officeart/2005/8/layout/default"/>
    <dgm:cxn modelId="{B896ECCA-AEE4-4C31-9F13-EE2543B4FC2D}" type="presParOf" srcId="{29A680FD-C81C-4260-B9FF-A3995BF18F98}" destId="{9DB444B9-9F37-49C5-A57B-5B36026B7869}" srcOrd="13" destOrd="0" presId="urn:microsoft.com/office/officeart/2005/8/layout/default"/>
    <dgm:cxn modelId="{F72F42BD-B5B1-47AF-87A2-602F1AD9B616}" type="presParOf" srcId="{29A680FD-C81C-4260-B9FF-A3995BF18F98}" destId="{82D5C0B5-5152-45A4-B8A3-B8736A313CC9}" srcOrd="14" destOrd="0" presId="urn:microsoft.com/office/officeart/2005/8/layout/default"/>
    <dgm:cxn modelId="{BA9FC150-F4FC-4DA2-BAF1-C2635DB2595D}" type="presParOf" srcId="{29A680FD-C81C-4260-B9FF-A3995BF18F98}" destId="{ED79E438-1D32-4223-8E56-EF22AE5392E2}" srcOrd="15" destOrd="0" presId="urn:microsoft.com/office/officeart/2005/8/layout/default"/>
    <dgm:cxn modelId="{1970F95F-322F-43DF-9BDD-BEBA77417BEA}" type="presParOf" srcId="{29A680FD-C81C-4260-B9FF-A3995BF18F98}" destId="{314BEFD1-2881-4265-BE1C-39D67C969A6D}" srcOrd="16" destOrd="0" presId="urn:microsoft.com/office/officeart/2005/8/layout/default"/>
    <dgm:cxn modelId="{E36C0349-0B86-4ADB-97B8-93C0E5FD5809}" type="presParOf" srcId="{29A680FD-C81C-4260-B9FF-A3995BF18F98}" destId="{9BA7F3F7-D06B-4895-BC17-FE2FCA3431AC}" srcOrd="17" destOrd="0" presId="urn:microsoft.com/office/officeart/2005/8/layout/default"/>
    <dgm:cxn modelId="{5682235F-AA75-4592-9561-C5B21CAD08EB}" type="presParOf" srcId="{29A680FD-C81C-4260-B9FF-A3995BF18F98}" destId="{209DDF14-4860-4DA1-B78A-A4739C423B5A}" srcOrd="18" destOrd="0" presId="urn:microsoft.com/office/officeart/2005/8/layout/default"/>
    <dgm:cxn modelId="{4681F969-BE4E-44AE-88FF-E6315F7184CF}" type="presParOf" srcId="{29A680FD-C81C-4260-B9FF-A3995BF18F98}" destId="{0210008C-0511-4605-92BE-734A0835EB9A}" srcOrd="19" destOrd="0" presId="urn:microsoft.com/office/officeart/2005/8/layout/default"/>
    <dgm:cxn modelId="{B3A30174-E146-4754-BF64-20DCBE97C7F4}" type="presParOf" srcId="{29A680FD-C81C-4260-B9FF-A3995BF18F98}" destId="{61D6F304-2888-43B3-9EDD-E31FE6F01689}" srcOrd="20" destOrd="0" presId="urn:microsoft.com/office/officeart/2005/8/layout/default"/>
    <dgm:cxn modelId="{04CB7795-94D4-4310-ACBA-B9FEB3303642}" type="presParOf" srcId="{29A680FD-C81C-4260-B9FF-A3995BF18F98}" destId="{222BB0F5-431C-4F17-867E-641D748421DC}" srcOrd="21" destOrd="0" presId="urn:microsoft.com/office/officeart/2005/8/layout/default"/>
    <dgm:cxn modelId="{14BB97E4-8DB7-40CD-8DB8-F48AD6D69C79}" type="presParOf" srcId="{29A680FD-C81C-4260-B9FF-A3995BF18F98}" destId="{75F0CAEC-8C99-4829-854D-463A91D5DE1E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73FED0-39DD-4769-89E7-B355DD03A833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68CCA35-76D0-454F-BA42-D13B94D2A941}">
      <dgm:prSet phldrT="[Text]"/>
      <dgm:spPr>
        <a:xfrm>
          <a:off x="2310" y="342627"/>
          <a:ext cx="1833041" cy="1099824"/>
        </a:xfrm>
      </dgm:spPr>
      <dgm:t>
        <a:bodyPr/>
        <a:lstStyle/>
        <a:p>
          <a:r>
            <a:rPr lang="en-US" smtClean="0">
              <a:latin typeface="Calibri"/>
              <a:ea typeface="+mn-ea"/>
              <a:cs typeface="+mn-cs"/>
            </a:rPr>
            <a:t>Inventory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75E14FF2-1409-47E8-8567-4248820B7109}" type="parTrans" cxnId="{663CCEC0-4FFF-44FC-BA6A-094264B9A78F}">
      <dgm:prSet/>
      <dgm:spPr/>
      <dgm:t>
        <a:bodyPr/>
        <a:lstStyle/>
        <a:p>
          <a:endParaRPr lang="en-US"/>
        </a:p>
      </dgm:t>
    </dgm:pt>
    <dgm:pt modelId="{F1DF7A20-E5A6-4583-AD76-690601BE9859}" type="sibTrans" cxnId="{663CCEC0-4FFF-44FC-BA6A-094264B9A78F}">
      <dgm:prSet/>
      <dgm:spPr/>
      <dgm:t>
        <a:bodyPr/>
        <a:lstStyle/>
        <a:p>
          <a:endParaRPr lang="en-US"/>
        </a:p>
      </dgm:t>
    </dgm:pt>
    <dgm:pt modelId="{C8B79D5B-10EE-44BB-9458-CBBD2E277FAE}">
      <dgm:prSet phldrT="[Text]"/>
      <dgm:spPr>
        <a:xfrm>
          <a:off x="2018656" y="342627"/>
          <a:ext cx="1833041" cy="1099824"/>
        </a:xfrm>
      </dgm:spPr>
      <dgm:t>
        <a:bodyPr/>
        <a:lstStyle/>
        <a:p>
          <a:r>
            <a:rPr lang="en-US" smtClean="0">
              <a:latin typeface="Calibri"/>
              <a:ea typeface="+mn-ea"/>
              <a:cs typeface="+mn-cs"/>
            </a:rPr>
            <a:t>Condition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9A48DF64-40F7-4573-97EB-016BC491311E}" type="parTrans" cxnId="{7E17CBA2-A673-4B6E-859A-6BAB01FEEA9F}">
      <dgm:prSet/>
      <dgm:spPr/>
      <dgm:t>
        <a:bodyPr/>
        <a:lstStyle/>
        <a:p>
          <a:endParaRPr lang="en-US"/>
        </a:p>
      </dgm:t>
    </dgm:pt>
    <dgm:pt modelId="{405D30B7-EA06-4AAB-8A2C-E6D30C3BD373}" type="sibTrans" cxnId="{7E17CBA2-A673-4B6E-859A-6BAB01FEEA9F}">
      <dgm:prSet/>
      <dgm:spPr/>
      <dgm:t>
        <a:bodyPr/>
        <a:lstStyle/>
        <a:p>
          <a:endParaRPr lang="en-US"/>
        </a:p>
      </dgm:t>
    </dgm:pt>
    <dgm:pt modelId="{78328F36-0097-45AA-AC8C-931A577B31C8}">
      <dgm:prSet phldrT="[Text]"/>
      <dgm:spPr>
        <a:xfrm>
          <a:off x="4035002" y="342627"/>
          <a:ext cx="1833041" cy="1099824"/>
        </a:xfrm>
      </dgm:spPr>
      <dgm:t>
        <a:bodyPr/>
        <a:lstStyle/>
        <a:p>
          <a:r>
            <a:rPr lang="en-US" smtClean="0">
              <a:latin typeface="Calibri"/>
              <a:ea typeface="+mn-ea"/>
              <a:cs typeface="+mn-cs"/>
            </a:rPr>
            <a:t>Life Cycle Planning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87E0CA98-1D84-4359-B676-7BAF3D6F5A42}" type="parTrans" cxnId="{2F4C6463-F9B3-4619-82D5-5758ED7A2318}">
      <dgm:prSet/>
      <dgm:spPr/>
      <dgm:t>
        <a:bodyPr/>
        <a:lstStyle/>
        <a:p>
          <a:endParaRPr lang="en-US"/>
        </a:p>
      </dgm:t>
    </dgm:pt>
    <dgm:pt modelId="{555ADFE1-F53A-409F-9033-48FEAEB46EF5}" type="sibTrans" cxnId="{2F4C6463-F9B3-4619-82D5-5758ED7A2318}">
      <dgm:prSet/>
      <dgm:spPr/>
      <dgm:t>
        <a:bodyPr/>
        <a:lstStyle/>
        <a:p>
          <a:endParaRPr lang="en-US"/>
        </a:p>
      </dgm:t>
    </dgm:pt>
    <dgm:pt modelId="{4669EA2C-361A-4758-BB91-86A857EA5ED8}">
      <dgm:prSet phldrT="[Text]"/>
      <dgm:spPr>
        <a:xfrm>
          <a:off x="6051347" y="342627"/>
          <a:ext cx="1833041" cy="1099824"/>
        </a:xfrm>
      </dgm:spPr>
      <dgm:t>
        <a:bodyPr/>
        <a:lstStyle/>
        <a:p>
          <a:r>
            <a:rPr lang="en-US" smtClean="0">
              <a:latin typeface="Calibri"/>
              <a:ea typeface="+mn-ea"/>
              <a:cs typeface="+mn-cs"/>
            </a:rPr>
            <a:t>Risk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48D86311-930F-4495-8781-55502A62E3AF}" type="parTrans" cxnId="{E7DA0251-4933-4AD9-9CD6-F4256474D472}">
      <dgm:prSet/>
      <dgm:spPr/>
      <dgm:t>
        <a:bodyPr/>
        <a:lstStyle/>
        <a:p>
          <a:endParaRPr lang="en-US"/>
        </a:p>
      </dgm:t>
    </dgm:pt>
    <dgm:pt modelId="{78A05692-8344-4821-B9CE-E9FD06638903}" type="sibTrans" cxnId="{E7DA0251-4933-4AD9-9CD6-F4256474D472}">
      <dgm:prSet/>
      <dgm:spPr/>
      <dgm:t>
        <a:bodyPr/>
        <a:lstStyle/>
        <a:p>
          <a:endParaRPr lang="en-US"/>
        </a:p>
      </dgm:t>
    </dgm:pt>
    <dgm:pt modelId="{6A1040FB-7E71-4ACE-8575-5B2B9CA4B735}">
      <dgm:prSet phldrT="[Text]"/>
      <dgm:spPr>
        <a:xfrm>
          <a:off x="2310" y="1625756"/>
          <a:ext cx="1833041" cy="1099824"/>
        </a:xfrm>
      </dgm:spPr>
      <dgm:t>
        <a:bodyPr/>
        <a:lstStyle/>
        <a:p>
          <a:r>
            <a:rPr lang="en-US" smtClean="0">
              <a:latin typeface="Calibri"/>
              <a:ea typeface="+mn-ea"/>
              <a:cs typeface="+mn-cs"/>
            </a:rPr>
            <a:t>Performance Gaps</a:t>
          </a:r>
          <a:endParaRPr lang="en-US" dirty="0" smtClean="0">
            <a:latin typeface="Calibri"/>
            <a:ea typeface="+mn-ea"/>
            <a:cs typeface="+mn-cs"/>
          </a:endParaRPr>
        </a:p>
      </dgm:t>
    </dgm:pt>
    <dgm:pt modelId="{7539CA85-A19C-42AE-A20B-E8749B9DA065}" type="parTrans" cxnId="{C11C7E2D-17E0-4727-B1D0-4E9D6D5AB8EB}">
      <dgm:prSet/>
      <dgm:spPr/>
      <dgm:t>
        <a:bodyPr/>
        <a:lstStyle/>
        <a:p>
          <a:endParaRPr lang="en-US"/>
        </a:p>
      </dgm:t>
    </dgm:pt>
    <dgm:pt modelId="{DDF6AAEF-8538-483E-B6AE-D4B4AB7634B0}" type="sibTrans" cxnId="{C11C7E2D-17E0-4727-B1D0-4E9D6D5AB8EB}">
      <dgm:prSet/>
      <dgm:spPr/>
      <dgm:t>
        <a:bodyPr/>
        <a:lstStyle/>
        <a:p>
          <a:endParaRPr lang="en-US"/>
        </a:p>
      </dgm:t>
    </dgm:pt>
    <dgm:pt modelId="{61CBC324-B41A-46FE-AA3D-DE96737D1458}">
      <dgm:prSet phldrT="[Text]"/>
      <dgm:spPr>
        <a:xfrm>
          <a:off x="2018656" y="1625756"/>
          <a:ext cx="1833041" cy="1099824"/>
        </a:xfrm>
      </dgm:spPr>
      <dgm:t>
        <a:bodyPr/>
        <a:lstStyle/>
        <a:p>
          <a:r>
            <a:rPr lang="en-US" smtClean="0">
              <a:latin typeface="Calibri"/>
              <a:ea typeface="+mn-ea"/>
              <a:cs typeface="+mn-cs"/>
            </a:rPr>
            <a:t>Existing Framework</a:t>
          </a:r>
          <a:endParaRPr lang="en-US" dirty="0" smtClean="0">
            <a:latin typeface="Calibri"/>
            <a:ea typeface="+mn-ea"/>
            <a:cs typeface="+mn-cs"/>
          </a:endParaRPr>
        </a:p>
      </dgm:t>
    </dgm:pt>
    <dgm:pt modelId="{9992994D-3CE1-4DE0-8C48-CA4A9CAE5399}" type="parTrans" cxnId="{14A295F9-61C7-4B31-83E8-C11806F42319}">
      <dgm:prSet/>
      <dgm:spPr/>
      <dgm:t>
        <a:bodyPr/>
        <a:lstStyle/>
        <a:p>
          <a:endParaRPr lang="en-US"/>
        </a:p>
      </dgm:t>
    </dgm:pt>
    <dgm:pt modelId="{EE283876-CA68-4697-B586-391C41D2F929}" type="sibTrans" cxnId="{14A295F9-61C7-4B31-83E8-C11806F42319}">
      <dgm:prSet/>
      <dgm:spPr/>
      <dgm:t>
        <a:bodyPr/>
        <a:lstStyle/>
        <a:p>
          <a:endParaRPr lang="en-US"/>
        </a:p>
      </dgm:t>
    </dgm:pt>
    <dgm:pt modelId="{B0527F68-2C0B-489D-A157-B2F2E85AB0A3}">
      <dgm:prSet phldrT="[Text]"/>
      <dgm:spPr>
        <a:xfrm>
          <a:off x="4035002" y="1625756"/>
          <a:ext cx="1833041" cy="1099824"/>
        </a:xfrm>
      </dgm:spPr>
      <dgm:t>
        <a:bodyPr/>
        <a:lstStyle/>
        <a:p>
          <a:r>
            <a:rPr lang="en-US" smtClean="0">
              <a:latin typeface="Calibri"/>
              <a:ea typeface="+mn-ea"/>
              <a:cs typeface="+mn-cs"/>
            </a:rPr>
            <a:t>Performance Measures</a:t>
          </a:r>
          <a:endParaRPr lang="en-US" dirty="0" smtClean="0">
            <a:latin typeface="Calibri"/>
            <a:ea typeface="+mn-ea"/>
            <a:cs typeface="+mn-cs"/>
          </a:endParaRPr>
        </a:p>
      </dgm:t>
    </dgm:pt>
    <dgm:pt modelId="{3007192C-4120-428B-BC45-C762809ECE22}" type="parTrans" cxnId="{CDF09671-923D-4B5F-A17B-8AD25041977A}">
      <dgm:prSet/>
      <dgm:spPr/>
      <dgm:t>
        <a:bodyPr/>
        <a:lstStyle/>
        <a:p>
          <a:endParaRPr lang="en-US"/>
        </a:p>
      </dgm:t>
    </dgm:pt>
    <dgm:pt modelId="{C0E459C7-1B69-4C46-A477-D290C0F0EB9C}" type="sibTrans" cxnId="{CDF09671-923D-4B5F-A17B-8AD25041977A}">
      <dgm:prSet/>
      <dgm:spPr/>
      <dgm:t>
        <a:bodyPr/>
        <a:lstStyle/>
        <a:p>
          <a:endParaRPr lang="en-US"/>
        </a:p>
      </dgm:t>
    </dgm:pt>
    <dgm:pt modelId="{1F277DB4-429C-4228-8EE5-8BD61E6F434A}">
      <dgm:prSet phldrT="[Text]"/>
      <dgm:spPr>
        <a:xfrm>
          <a:off x="6051347" y="1625756"/>
          <a:ext cx="1833041" cy="1099824"/>
        </a:xfrm>
      </dgm:spPr>
      <dgm:t>
        <a:bodyPr/>
        <a:lstStyle/>
        <a:p>
          <a:r>
            <a:rPr lang="en-US" smtClean="0">
              <a:latin typeface="Calibri"/>
              <a:ea typeface="+mn-ea"/>
              <a:cs typeface="+mn-cs"/>
            </a:rPr>
            <a:t>Targets</a:t>
          </a:r>
          <a:endParaRPr lang="en-US" dirty="0" smtClean="0">
            <a:latin typeface="Calibri"/>
            <a:ea typeface="+mn-ea"/>
            <a:cs typeface="+mn-cs"/>
          </a:endParaRPr>
        </a:p>
      </dgm:t>
    </dgm:pt>
    <dgm:pt modelId="{05C97245-D3C6-4B25-8A0F-91E879DAAB89}" type="parTrans" cxnId="{310D3D99-FD2F-499A-B4E8-FB78016ED78C}">
      <dgm:prSet/>
      <dgm:spPr/>
      <dgm:t>
        <a:bodyPr/>
        <a:lstStyle/>
        <a:p>
          <a:endParaRPr lang="en-US"/>
        </a:p>
      </dgm:t>
    </dgm:pt>
    <dgm:pt modelId="{98DED0FC-14F6-4A16-88F0-FF86B06D0F66}" type="sibTrans" cxnId="{310D3D99-FD2F-499A-B4E8-FB78016ED78C}">
      <dgm:prSet/>
      <dgm:spPr/>
      <dgm:t>
        <a:bodyPr/>
        <a:lstStyle/>
        <a:p>
          <a:endParaRPr lang="en-US"/>
        </a:p>
      </dgm:t>
    </dgm:pt>
    <dgm:pt modelId="{FDD91BE3-A16D-4D22-B6A9-55DB4617AA5A}">
      <dgm:prSet phldrT="[Text]"/>
      <dgm:spPr>
        <a:xfrm>
          <a:off x="2310" y="2908885"/>
          <a:ext cx="1833041" cy="1099824"/>
        </a:xfrm>
      </dgm:spPr>
      <dgm:t>
        <a:bodyPr/>
        <a:lstStyle/>
        <a:p>
          <a:r>
            <a:rPr lang="en-US" smtClean="0">
              <a:latin typeface="Calibri"/>
              <a:ea typeface="+mn-ea"/>
              <a:cs typeface="+mn-cs"/>
            </a:rPr>
            <a:t>Financial Plan</a:t>
          </a:r>
          <a:endParaRPr lang="en-US" dirty="0" smtClean="0">
            <a:latin typeface="Calibri"/>
            <a:ea typeface="+mn-ea"/>
            <a:cs typeface="+mn-cs"/>
          </a:endParaRPr>
        </a:p>
      </dgm:t>
    </dgm:pt>
    <dgm:pt modelId="{9241D25F-ED5B-47C4-9984-9137B0463831}" type="parTrans" cxnId="{B13AB385-11FF-4457-91B5-E6079A6A8AE6}">
      <dgm:prSet/>
      <dgm:spPr/>
      <dgm:t>
        <a:bodyPr/>
        <a:lstStyle/>
        <a:p>
          <a:endParaRPr lang="en-US"/>
        </a:p>
      </dgm:t>
    </dgm:pt>
    <dgm:pt modelId="{10E1F004-5958-405E-89C2-DD0C7913D0EC}" type="sibTrans" cxnId="{B13AB385-11FF-4457-91B5-E6079A6A8AE6}">
      <dgm:prSet/>
      <dgm:spPr/>
      <dgm:t>
        <a:bodyPr/>
        <a:lstStyle/>
        <a:p>
          <a:endParaRPr lang="en-US"/>
        </a:p>
      </dgm:t>
    </dgm:pt>
    <dgm:pt modelId="{6581BDBD-B984-4165-A5B8-80752B6EBCAD}">
      <dgm:prSet phldrT="[Text]"/>
      <dgm:spPr>
        <a:xfrm>
          <a:off x="2018656" y="2908885"/>
          <a:ext cx="1833041" cy="1099824"/>
        </a:xfrm>
      </dgm:spPr>
      <dgm:t>
        <a:bodyPr/>
        <a:lstStyle/>
        <a:p>
          <a:r>
            <a:rPr lang="en-US" smtClean="0">
              <a:latin typeface="Calibri"/>
              <a:ea typeface="+mn-ea"/>
              <a:cs typeface="+mn-cs"/>
            </a:rPr>
            <a:t>Investment Strategies</a:t>
          </a:r>
          <a:endParaRPr lang="en-US" dirty="0" smtClean="0">
            <a:latin typeface="Calibri"/>
            <a:ea typeface="+mn-ea"/>
            <a:cs typeface="+mn-cs"/>
          </a:endParaRPr>
        </a:p>
      </dgm:t>
    </dgm:pt>
    <dgm:pt modelId="{96665669-B222-4FCC-9BD5-D7A21B15B29E}" type="parTrans" cxnId="{27D2CD95-935F-4E6C-9C85-A8AA4CACEE36}">
      <dgm:prSet/>
      <dgm:spPr/>
      <dgm:t>
        <a:bodyPr/>
        <a:lstStyle/>
        <a:p>
          <a:endParaRPr lang="en-US"/>
        </a:p>
      </dgm:t>
    </dgm:pt>
    <dgm:pt modelId="{63C9F881-5CAA-471D-BFB9-D66AD17EE8ED}" type="sibTrans" cxnId="{27D2CD95-935F-4E6C-9C85-A8AA4CACEE36}">
      <dgm:prSet/>
      <dgm:spPr/>
      <dgm:t>
        <a:bodyPr/>
        <a:lstStyle/>
        <a:p>
          <a:endParaRPr lang="en-US"/>
        </a:p>
      </dgm:t>
    </dgm:pt>
    <dgm:pt modelId="{DC10EEEE-497D-4346-9CAC-80118A2854DF}">
      <dgm:prSet phldrT="[Text]"/>
      <dgm:spPr>
        <a:xfrm>
          <a:off x="4035002" y="2908885"/>
          <a:ext cx="1833041" cy="1099824"/>
        </a:xfrm>
      </dgm:spPr>
      <dgm:t>
        <a:bodyPr/>
        <a:lstStyle/>
        <a:p>
          <a:r>
            <a:rPr lang="en-US" smtClean="0">
              <a:latin typeface="Calibri"/>
              <a:ea typeface="+mn-ea"/>
              <a:cs typeface="+mn-cs"/>
            </a:rPr>
            <a:t>Implementation</a:t>
          </a:r>
          <a:endParaRPr lang="en-US" dirty="0" smtClean="0">
            <a:latin typeface="Calibri"/>
            <a:ea typeface="+mn-ea"/>
            <a:cs typeface="+mn-cs"/>
          </a:endParaRPr>
        </a:p>
      </dgm:t>
    </dgm:pt>
    <dgm:pt modelId="{3997D038-5E49-4158-A9FE-AA2AF8A22661}" type="parTrans" cxnId="{D1F55811-882C-46F7-B2A1-0F529CACE15A}">
      <dgm:prSet/>
      <dgm:spPr/>
      <dgm:t>
        <a:bodyPr/>
        <a:lstStyle/>
        <a:p>
          <a:endParaRPr lang="en-US"/>
        </a:p>
      </dgm:t>
    </dgm:pt>
    <dgm:pt modelId="{0F32E4AB-DF11-4CC5-973F-8FC034595934}" type="sibTrans" cxnId="{D1F55811-882C-46F7-B2A1-0F529CACE15A}">
      <dgm:prSet/>
      <dgm:spPr/>
      <dgm:t>
        <a:bodyPr/>
        <a:lstStyle/>
        <a:p>
          <a:endParaRPr lang="en-US"/>
        </a:p>
      </dgm:t>
    </dgm:pt>
    <dgm:pt modelId="{70BF3D40-2C81-4E89-97C4-DC7C78E0BEDE}">
      <dgm:prSet phldrT="[Text]"/>
      <dgm:spPr>
        <a:xfrm>
          <a:off x="6051347" y="2908885"/>
          <a:ext cx="1833041" cy="1099824"/>
        </a:xfrm>
      </dgm:spPr>
      <dgm:t>
        <a:bodyPr/>
        <a:lstStyle/>
        <a:p>
          <a:r>
            <a:rPr lang="en-US" smtClean="0">
              <a:latin typeface="Calibri"/>
              <a:ea typeface="+mn-ea"/>
              <a:cs typeface="+mn-cs"/>
            </a:rPr>
            <a:t>Future Developments</a:t>
          </a:r>
          <a:endParaRPr lang="en-US" dirty="0" smtClean="0">
            <a:latin typeface="Calibri"/>
            <a:ea typeface="+mn-ea"/>
            <a:cs typeface="+mn-cs"/>
          </a:endParaRPr>
        </a:p>
      </dgm:t>
    </dgm:pt>
    <dgm:pt modelId="{EB60CE3D-D75D-4738-AFAD-F24BB6F70CBC}" type="parTrans" cxnId="{11044D7F-4A1D-4BC4-9B07-2F1D62D77142}">
      <dgm:prSet/>
      <dgm:spPr/>
      <dgm:t>
        <a:bodyPr/>
        <a:lstStyle/>
        <a:p>
          <a:endParaRPr lang="en-US"/>
        </a:p>
      </dgm:t>
    </dgm:pt>
    <dgm:pt modelId="{09BAC2E9-3FFC-45CF-BBA5-154768CFCCE2}" type="sibTrans" cxnId="{11044D7F-4A1D-4BC4-9B07-2F1D62D77142}">
      <dgm:prSet/>
      <dgm:spPr/>
      <dgm:t>
        <a:bodyPr/>
        <a:lstStyle/>
        <a:p>
          <a:endParaRPr lang="en-US"/>
        </a:p>
      </dgm:t>
    </dgm:pt>
    <dgm:pt modelId="{F6019EDB-2FE3-4A8B-92DC-A078CA1439B8}" type="pres">
      <dgm:prSet presAssocID="{0B73FED0-39DD-4769-89E7-B355DD03A8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C8A214-78F7-4AFF-ABE4-C0866D348B6F}" type="pres">
      <dgm:prSet presAssocID="{368CCA35-76D0-454F-BA42-D13B94D2A941}" presName="node" presStyleLbl="node1" presStyleIdx="0" presStyleCnt="1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8A2F86F-01A7-4EA1-A5DD-F0BAF82F0C85}" type="pres">
      <dgm:prSet presAssocID="{F1DF7A20-E5A6-4583-AD76-690601BE9859}" presName="sibTrans" presStyleCnt="0"/>
      <dgm:spPr/>
      <dgm:t>
        <a:bodyPr/>
        <a:lstStyle/>
        <a:p>
          <a:endParaRPr lang="en-US"/>
        </a:p>
      </dgm:t>
    </dgm:pt>
    <dgm:pt modelId="{12973778-9B58-4238-A138-67B17DC89429}" type="pres">
      <dgm:prSet presAssocID="{C8B79D5B-10EE-44BB-9458-CBBD2E277FAE}" presName="node" presStyleLbl="node1" presStyleIdx="1" presStyleCnt="1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439A7A2-1BCB-45AE-84DC-69956339FC25}" type="pres">
      <dgm:prSet presAssocID="{405D30B7-EA06-4AAB-8A2C-E6D30C3BD373}" presName="sibTrans" presStyleCnt="0"/>
      <dgm:spPr/>
      <dgm:t>
        <a:bodyPr/>
        <a:lstStyle/>
        <a:p>
          <a:endParaRPr lang="en-US"/>
        </a:p>
      </dgm:t>
    </dgm:pt>
    <dgm:pt modelId="{E36455EF-2769-479F-85D3-1AB173FF8D8D}" type="pres">
      <dgm:prSet presAssocID="{78328F36-0097-45AA-AC8C-931A577B31C8}" presName="node" presStyleLbl="node1" presStyleIdx="2" presStyleCnt="1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D4A490D-CF30-45AF-897E-54F62B2D2345}" type="pres">
      <dgm:prSet presAssocID="{555ADFE1-F53A-409F-9033-48FEAEB46EF5}" presName="sibTrans" presStyleCnt="0"/>
      <dgm:spPr/>
      <dgm:t>
        <a:bodyPr/>
        <a:lstStyle/>
        <a:p>
          <a:endParaRPr lang="en-US"/>
        </a:p>
      </dgm:t>
    </dgm:pt>
    <dgm:pt modelId="{27DA5833-F2C3-4F6C-8E04-92E7045BEEC0}" type="pres">
      <dgm:prSet presAssocID="{4669EA2C-361A-4758-BB91-86A857EA5ED8}" presName="node" presStyleLbl="node1" presStyleIdx="3" presStyleCnt="1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E0EB656-C019-4810-9583-21F756D68BBA}" type="pres">
      <dgm:prSet presAssocID="{78A05692-8344-4821-B9CE-E9FD06638903}" presName="sibTrans" presStyleCnt="0"/>
      <dgm:spPr/>
      <dgm:t>
        <a:bodyPr/>
        <a:lstStyle/>
        <a:p>
          <a:endParaRPr lang="en-US"/>
        </a:p>
      </dgm:t>
    </dgm:pt>
    <dgm:pt modelId="{DA7AA26C-4CBF-47BF-8CD9-E4AAAE505EDE}" type="pres">
      <dgm:prSet presAssocID="{6A1040FB-7E71-4ACE-8575-5B2B9CA4B735}" presName="node" presStyleLbl="node1" presStyleIdx="4" presStyleCnt="1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A2F84E-3065-4616-9EA2-9C6DD3A5515C}" type="pres">
      <dgm:prSet presAssocID="{DDF6AAEF-8538-483E-B6AE-D4B4AB7634B0}" presName="sibTrans" presStyleCnt="0"/>
      <dgm:spPr/>
      <dgm:t>
        <a:bodyPr/>
        <a:lstStyle/>
        <a:p>
          <a:endParaRPr lang="en-US"/>
        </a:p>
      </dgm:t>
    </dgm:pt>
    <dgm:pt modelId="{2FDFB568-DFA8-4B26-AB4B-536DB53B8FEC}" type="pres">
      <dgm:prSet presAssocID="{61CBC324-B41A-46FE-AA3D-DE96737D1458}" presName="node" presStyleLbl="node1" presStyleIdx="5" presStyleCnt="1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E917B57-FE22-48A6-A887-5EDE4DF760D4}" type="pres">
      <dgm:prSet presAssocID="{EE283876-CA68-4697-B586-391C41D2F929}" presName="sibTrans" presStyleCnt="0"/>
      <dgm:spPr/>
      <dgm:t>
        <a:bodyPr/>
        <a:lstStyle/>
        <a:p>
          <a:endParaRPr lang="en-US"/>
        </a:p>
      </dgm:t>
    </dgm:pt>
    <dgm:pt modelId="{7D126EBA-2713-4B65-98BA-BE928DA2C533}" type="pres">
      <dgm:prSet presAssocID="{B0527F68-2C0B-489D-A157-B2F2E85AB0A3}" presName="node" presStyleLbl="node1" presStyleIdx="6" presStyleCnt="1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68C2C80-EF79-4DF2-A9F3-16CEEF69973F}" type="pres">
      <dgm:prSet presAssocID="{C0E459C7-1B69-4C46-A477-D290C0F0EB9C}" presName="sibTrans" presStyleCnt="0"/>
      <dgm:spPr/>
      <dgm:t>
        <a:bodyPr/>
        <a:lstStyle/>
        <a:p>
          <a:endParaRPr lang="en-US"/>
        </a:p>
      </dgm:t>
    </dgm:pt>
    <dgm:pt modelId="{7981CE10-A2E5-412F-9981-2E593DE005A2}" type="pres">
      <dgm:prSet presAssocID="{1F277DB4-429C-4228-8EE5-8BD61E6F434A}" presName="node" presStyleLbl="node1" presStyleIdx="7" presStyleCnt="1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28D63C2-7F8B-419A-9320-D0AA4B2C633C}" type="pres">
      <dgm:prSet presAssocID="{98DED0FC-14F6-4A16-88F0-FF86B06D0F66}" presName="sibTrans" presStyleCnt="0"/>
      <dgm:spPr/>
      <dgm:t>
        <a:bodyPr/>
        <a:lstStyle/>
        <a:p>
          <a:endParaRPr lang="en-US"/>
        </a:p>
      </dgm:t>
    </dgm:pt>
    <dgm:pt modelId="{93439D61-F892-4F67-9400-0C03F34F9A29}" type="pres">
      <dgm:prSet presAssocID="{FDD91BE3-A16D-4D22-B6A9-55DB4617AA5A}" presName="node" presStyleLbl="node1" presStyleIdx="8" presStyleCnt="1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972AEAC-F4CF-493F-A468-749207035DA3}" type="pres">
      <dgm:prSet presAssocID="{10E1F004-5958-405E-89C2-DD0C7913D0EC}" presName="sibTrans" presStyleCnt="0"/>
      <dgm:spPr/>
      <dgm:t>
        <a:bodyPr/>
        <a:lstStyle/>
        <a:p>
          <a:endParaRPr lang="en-US"/>
        </a:p>
      </dgm:t>
    </dgm:pt>
    <dgm:pt modelId="{1EBACF92-F9B4-4AF2-A948-C2AD6C0B21C6}" type="pres">
      <dgm:prSet presAssocID="{6581BDBD-B984-4165-A5B8-80752B6EBCAD}" presName="node" presStyleLbl="node1" presStyleIdx="9" presStyleCnt="1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8C1D183-9010-4B59-87C9-A1761CF4F14B}" type="pres">
      <dgm:prSet presAssocID="{63C9F881-5CAA-471D-BFB9-D66AD17EE8ED}" presName="sibTrans" presStyleCnt="0"/>
      <dgm:spPr/>
      <dgm:t>
        <a:bodyPr/>
        <a:lstStyle/>
        <a:p>
          <a:endParaRPr lang="en-US"/>
        </a:p>
      </dgm:t>
    </dgm:pt>
    <dgm:pt modelId="{5CB7193D-8B44-4174-952A-9619AB018A47}" type="pres">
      <dgm:prSet presAssocID="{DC10EEEE-497D-4346-9CAC-80118A2854DF}" presName="node" presStyleLbl="node1" presStyleIdx="10" presStyleCnt="1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0A41496-6367-40C0-8AC8-B2DC2271773B}" type="pres">
      <dgm:prSet presAssocID="{0F32E4AB-DF11-4CC5-973F-8FC034595934}" presName="sibTrans" presStyleCnt="0"/>
      <dgm:spPr/>
      <dgm:t>
        <a:bodyPr/>
        <a:lstStyle/>
        <a:p>
          <a:endParaRPr lang="en-US"/>
        </a:p>
      </dgm:t>
    </dgm:pt>
    <dgm:pt modelId="{8C055F8A-814D-4A54-BCFC-066F3268FA3C}" type="pres">
      <dgm:prSet presAssocID="{70BF3D40-2C81-4E89-97C4-DC7C78E0BEDE}" presName="node" presStyleLbl="node1" presStyleIdx="11" presStyleCnt="1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85B44F88-E65F-4764-B7B4-396F14AAD9B2}" type="presOf" srcId="{6581BDBD-B984-4165-A5B8-80752B6EBCAD}" destId="{1EBACF92-F9B4-4AF2-A948-C2AD6C0B21C6}" srcOrd="0" destOrd="0" presId="urn:microsoft.com/office/officeart/2005/8/layout/default"/>
    <dgm:cxn modelId="{CDF09671-923D-4B5F-A17B-8AD25041977A}" srcId="{0B73FED0-39DD-4769-89E7-B355DD03A833}" destId="{B0527F68-2C0B-489D-A157-B2F2E85AB0A3}" srcOrd="6" destOrd="0" parTransId="{3007192C-4120-428B-BC45-C762809ECE22}" sibTransId="{C0E459C7-1B69-4C46-A477-D290C0F0EB9C}"/>
    <dgm:cxn modelId="{50A6BF90-C6B7-4E5C-B601-91E736CBAE33}" type="presOf" srcId="{DC10EEEE-497D-4346-9CAC-80118A2854DF}" destId="{5CB7193D-8B44-4174-952A-9619AB018A47}" srcOrd="0" destOrd="0" presId="urn:microsoft.com/office/officeart/2005/8/layout/default"/>
    <dgm:cxn modelId="{7E17CBA2-A673-4B6E-859A-6BAB01FEEA9F}" srcId="{0B73FED0-39DD-4769-89E7-B355DD03A833}" destId="{C8B79D5B-10EE-44BB-9458-CBBD2E277FAE}" srcOrd="1" destOrd="0" parTransId="{9A48DF64-40F7-4573-97EB-016BC491311E}" sibTransId="{405D30B7-EA06-4AAB-8A2C-E6D30C3BD373}"/>
    <dgm:cxn modelId="{D1E078E7-0BC2-48BD-A867-1C7EEEFC3B9A}" type="presOf" srcId="{61CBC324-B41A-46FE-AA3D-DE96737D1458}" destId="{2FDFB568-DFA8-4B26-AB4B-536DB53B8FEC}" srcOrd="0" destOrd="0" presId="urn:microsoft.com/office/officeart/2005/8/layout/default"/>
    <dgm:cxn modelId="{679853A8-FF94-42F8-9327-2E9623C3688E}" type="presOf" srcId="{0B73FED0-39DD-4769-89E7-B355DD03A833}" destId="{F6019EDB-2FE3-4A8B-92DC-A078CA1439B8}" srcOrd="0" destOrd="0" presId="urn:microsoft.com/office/officeart/2005/8/layout/default"/>
    <dgm:cxn modelId="{E7DA0251-4933-4AD9-9CD6-F4256474D472}" srcId="{0B73FED0-39DD-4769-89E7-B355DD03A833}" destId="{4669EA2C-361A-4758-BB91-86A857EA5ED8}" srcOrd="3" destOrd="0" parTransId="{48D86311-930F-4495-8781-55502A62E3AF}" sibTransId="{78A05692-8344-4821-B9CE-E9FD06638903}"/>
    <dgm:cxn modelId="{D8EA67FE-C690-434F-AF50-1D4BDA5A19E5}" type="presOf" srcId="{C8B79D5B-10EE-44BB-9458-CBBD2E277FAE}" destId="{12973778-9B58-4238-A138-67B17DC89429}" srcOrd="0" destOrd="0" presId="urn:microsoft.com/office/officeart/2005/8/layout/default"/>
    <dgm:cxn modelId="{B13AB385-11FF-4457-91B5-E6079A6A8AE6}" srcId="{0B73FED0-39DD-4769-89E7-B355DD03A833}" destId="{FDD91BE3-A16D-4D22-B6A9-55DB4617AA5A}" srcOrd="8" destOrd="0" parTransId="{9241D25F-ED5B-47C4-9984-9137B0463831}" sibTransId="{10E1F004-5958-405E-89C2-DD0C7913D0EC}"/>
    <dgm:cxn modelId="{D2B9C3CB-C142-45D7-8EF6-788B1B8A2FDB}" type="presOf" srcId="{1F277DB4-429C-4228-8EE5-8BD61E6F434A}" destId="{7981CE10-A2E5-412F-9981-2E593DE005A2}" srcOrd="0" destOrd="0" presId="urn:microsoft.com/office/officeart/2005/8/layout/default"/>
    <dgm:cxn modelId="{663CCEC0-4FFF-44FC-BA6A-094264B9A78F}" srcId="{0B73FED0-39DD-4769-89E7-B355DD03A833}" destId="{368CCA35-76D0-454F-BA42-D13B94D2A941}" srcOrd="0" destOrd="0" parTransId="{75E14FF2-1409-47E8-8567-4248820B7109}" sibTransId="{F1DF7A20-E5A6-4583-AD76-690601BE9859}"/>
    <dgm:cxn modelId="{585352F1-2377-4248-980E-83D59EBDD81A}" type="presOf" srcId="{4669EA2C-361A-4758-BB91-86A857EA5ED8}" destId="{27DA5833-F2C3-4F6C-8E04-92E7045BEEC0}" srcOrd="0" destOrd="0" presId="urn:microsoft.com/office/officeart/2005/8/layout/default"/>
    <dgm:cxn modelId="{C1CE0813-D2C9-4467-9E25-651F5863CEF7}" type="presOf" srcId="{FDD91BE3-A16D-4D22-B6A9-55DB4617AA5A}" destId="{93439D61-F892-4F67-9400-0C03F34F9A29}" srcOrd="0" destOrd="0" presId="urn:microsoft.com/office/officeart/2005/8/layout/default"/>
    <dgm:cxn modelId="{11044D7F-4A1D-4BC4-9B07-2F1D62D77142}" srcId="{0B73FED0-39DD-4769-89E7-B355DD03A833}" destId="{70BF3D40-2C81-4E89-97C4-DC7C78E0BEDE}" srcOrd="11" destOrd="0" parTransId="{EB60CE3D-D75D-4738-AFAD-F24BB6F70CBC}" sibTransId="{09BAC2E9-3FFC-45CF-BBA5-154768CFCCE2}"/>
    <dgm:cxn modelId="{A1BA9D91-5CBF-4D75-9A83-6BB7B3015947}" type="presOf" srcId="{6A1040FB-7E71-4ACE-8575-5B2B9CA4B735}" destId="{DA7AA26C-4CBF-47BF-8CD9-E4AAAE505EDE}" srcOrd="0" destOrd="0" presId="urn:microsoft.com/office/officeart/2005/8/layout/default"/>
    <dgm:cxn modelId="{2F4C6463-F9B3-4619-82D5-5758ED7A2318}" srcId="{0B73FED0-39DD-4769-89E7-B355DD03A833}" destId="{78328F36-0097-45AA-AC8C-931A577B31C8}" srcOrd="2" destOrd="0" parTransId="{87E0CA98-1D84-4359-B676-7BAF3D6F5A42}" sibTransId="{555ADFE1-F53A-409F-9033-48FEAEB46EF5}"/>
    <dgm:cxn modelId="{A3CA41FA-0034-433B-9FB1-E4D2CF0BACB7}" type="presOf" srcId="{368CCA35-76D0-454F-BA42-D13B94D2A941}" destId="{44C8A214-78F7-4AFF-ABE4-C0866D348B6F}" srcOrd="0" destOrd="0" presId="urn:microsoft.com/office/officeart/2005/8/layout/default"/>
    <dgm:cxn modelId="{D1F55811-882C-46F7-B2A1-0F529CACE15A}" srcId="{0B73FED0-39DD-4769-89E7-B355DD03A833}" destId="{DC10EEEE-497D-4346-9CAC-80118A2854DF}" srcOrd="10" destOrd="0" parTransId="{3997D038-5E49-4158-A9FE-AA2AF8A22661}" sibTransId="{0F32E4AB-DF11-4CC5-973F-8FC034595934}"/>
    <dgm:cxn modelId="{7E53A62E-311C-49B9-B28F-524567E213C9}" type="presOf" srcId="{70BF3D40-2C81-4E89-97C4-DC7C78E0BEDE}" destId="{8C055F8A-814D-4A54-BCFC-066F3268FA3C}" srcOrd="0" destOrd="0" presId="urn:microsoft.com/office/officeart/2005/8/layout/default"/>
    <dgm:cxn modelId="{310D3D99-FD2F-499A-B4E8-FB78016ED78C}" srcId="{0B73FED0-39DD-4769-89E7-B355DD03A833}" destId="{1F277DB4-429C-4228-8EE5-8BD61E6F434A}" srcOrd="7" destOrd="0" parTransId="{05C97245-D3C6-4B25-8A0F-91E879DAAB89}" sibTransId="{98DED0FC-14F6-4A16-88F0-FF86B06D0F66}"/>
    <dgm:cxn modelId="{15719B8C-A4E8-4E30-97DE-442A3C84585C}" type="presOf" srcId="{B0527F68-2C0B-489D-A157-B2F2E85AB0A3}" destId="{7D126EBA-2713-4B65-98BA-BE928DA2C533}" srcOrd="0" destOrd="0" presId="urn:microsoft.com/office/officeart/2005/8/layout/default"/>
    <dgm:cxn modelId="{C11C7E2D-17E0-4727-B1D0-4E9D6D5AB8EB}" srcId="{0B73FED0-39DD-4769-89E7-B355DD03A833}" destId="{6A1040FB-7E71-4ACE-8575-5B2B9CA4B735}" srcOrd="4" destOrd="0" parTransId="{7539CA85-A19C-42AE-A20B-E8749B9DA065}" sibTransId="{DDF6AAEF-8538-483E-B6AE-D4B4AB7634B0}"/>
    <dgm:cxn modelId="{265861ED-C362-4892-B73C-D42FD4BC5B3A}" type="presOf" srcId="{78328F36-0097-45AA-AC8C-931A577B31C8}" destId="{E36455EF-2769-479F-85D3-1AB173FF8D8D}" srcOrd="0" destOrd="0" presId="urn:microsoft.com/office/officeart/2005/8/layout/default"/>
    <dgm:cxn modelId="{14A295F9-61C7-4B31-83E8-C11806F42319}" srcId="{0B73FED0-39DD-4769-89E7-B355DD03A833}" destId="{61CBC324-B41A-46FE-AA3D-DE96737D1458}" srcOrd="5" destOrd="0" parTransId="{9992994D-3CE1-4DE0-8C48-CA4A9CAE5399}" sibTransId="{EE283876-CA68-4697-B586-391C41D2F929}"/>
    <dgm:cxn modelId="{27D2CD95-935F-4E6C-9C85-A8AA4CACEE36}" srcId="{0B73FED0-39DD-4769-89E7-B355DD03A833}" destId="{6581BDBD-B984-4165-A5B8-80752B6EBCAD}" srcOrd="9" destOrd="0" parTransId="{96665669-B222-4FCC-9BD5-D7A21B15B29E}" sibTransId="{63C9F881-5CAA-471D-BFB9-D66AD17EE8ED}"/>
    <dgm:cxn modelId="{D2A40084-62E3-4FE7-9BCD-F60601F6CCA5}" type="presParOf" srcId="{F6019EDB-2FE3-4A8B-92DC-A078CA1439B8}" destId="{44C8A214-78F7-4AFF-ABE4-C0866D348B6F}" srcOrd="0" destOrd="0" presId="urn:microsoft.com/office/officeart/2005/8/layout/default"/>
    <dgm:cxn modelId="{93887B5E-E08E-4BD1-BF6B-DBE74604631F}" type="presParOf" srcId="{F6019EDB-2FE3-4A8B-92DC-A078CA1439B8}" destId="{88A2F86F-01A7-4EA1-A5DD-F0BAF82F0C85}" srcOrd="1" destOrd="0" presId="urn:microsoft.com/office/officeart/2005/8/layout/default"/>
    <dgm:cxn modelId="{F6C5E5EA-057C-448A-A5A9-B114D1EE78DC}" type="presParOf" srcId="{F6019EDB-2FE3-4A8B-92DC-A078CA1439B8}" destId="{12973778-9B58-4238-A138-67B17DC89429}" srcOrd="2" destOrd="0" presId="urn:microsoft.com/office/officeart/2005/8/layout/default"/>
    <dgm:cxn modelId="{46BF831A-48E2-4E90-AFBC-85EED9356182}" type="presParOf" srcId="{F6019EDB-2FE3-4A8B-92DC-A078CA1439B8}" destId="{6439A7A2-1BCB-45AE-84DC-69956339FC25}" srcOrd="3" destOrd="0" presId="urn:microsoft.com/office/officeart/2005/8/layout/default"/>
    <dgm:cxn modelId="{78B7E49E-A8B1-4C0D-B1E4-004D4EA963BF}" type="presParOf" srcId="{F6019EDB-2FE3-4A8B-92DC-A078CA1439B8}" destId="{E36455EF-2769-479F-85D3-1AB173FF8D8D}" srcOrd="4" destOrd="0" presId="urn:microsoft.com/office/officeart/2005/8/layout/default"/>
    <dgm:cxn modelId="{966D10A1-20CB-4AFF-A62B-4CC2425B78EA}" type="presParOf" srcId="{F6019EDB-2FE3-4A8B-92DC-A078CA1439B8}" destId="{ED4A490D-CF30-45AF-897E-54F62B2D2345}" srcOrd="5" destOrd="0" presId="urn:microsoft.com/office/officeart/2005/8/layout/default"/>
    <dgm:cxn modelId="{76398C0A-89ED-4024-BD9E-271ED4ED26BB}" type="presParOf" srcId="{F6019EDB-2FE3-4A8B-92DC-A078CA1439B8}" destId="{27DA5833-F2C3-4F6C-8E04-92E7045BEEC0}" srcOrd="6" destOrd="0" presId="urn:microsoft.com/office/officeart/2005/8/layout/default"/>
    <dgm:cxn modelId="{5B604F83-DA82-4FAD-A058-97887666AFF9}" type="presParOf" srcId="{F6019EDB-2FE3-4A8B-92DC-A078CA1439B8}" destId="{9E0EB656-C019-4810-9583-21F756D68BBA}" srcOrd="7" destOrd="0" presId="urn:microsoft.com/office/officeart/2005/8/layout/default"/>
    <dgm:cxn modelId="{2AE58F58-EECA-4750-BFC8-01923DD3CBDA}" type="presParOf" srcId="{F6019EDB-2FE3-4A8B-92DC-A078CA1439B8}" destId="{DA7AA26C-4CBF-47BF-8CD9-E4AAAE505EDE}" srcOrd="8" destOrd="0" presId="urn:microsoft.com/office/officeart/2005/8/layout/default"/>
    <dgm:cxn modelId="{46F62FEB-FCD7-4F48-BFEA-B385523CD859}" type="presParOf" srcId="{F6019EDB-2FE3-4A8B-92DC-A078CA1439B8}" destId="{5AA2F84E-3065-4616-9EA2-9C6DD3A5515C}" srcOrd="9" destOrd="0" presId="urn:microsoft.com/office/officeart/2005/8/layout/default"/>
    <dgm:cxn modelId="{1DF4065C-E338-44FC-9DAA-CDB567DCA3CF}" type="presParOf" srcId="{F6019EDB-2FE3-4A8B-92DC-A078CA1439B8}" destId="{2FDFB568-DFA8-4B26-AB4B-536DB53B8FEC}" srcOrd="10" destOrd="0" presId="urn:microsoft.com/office/officeart/2005/8/layout/default"/>
    <dgm:cxn modelId="{46DC7F4A-CD06-4FEC-8BD3-9FF1D525A235}" type="presParOf" srcId="{F6019EDB-2FE3-4A8B-92DC-A078CA1439B8}" destId="{EE917B57-FE22-48A6-A887-5EDE4DF760D4}" srcOrd="11" destOrd="0" presId="urn:microsoft.com/office/officeart/2005/8/layout/default"/>
    <dgm:cxn modelId="{2A689810-6685-49DC-8041-716C46BBE88C}" type="presParOf" srcId="{F6019EDB-2FE3-4A8B-92DC-A078CA1439B8}" destId="{7D126EBA-2713-4B65-98BA-BE928DA2C533}" srcOrd="12" destOrd="0" presId="urn:microsoft.com/office/officeart/2005/8/layout/default"/>
    <dgm:cxn modelId="{0110C7AB-77DE-4E9E-8AD0-1E855FA8B6F0}" type="presParOf" srcId="{F6019EDB-2FE3-4A8B-92DC-A078CA1439B8}" destId="{768C2C80-EF79-4DF2-A9F3-16CEEF69973F}" srcOrd="13" destOrd="0" presId="urn:microsoft.com/office/officeart/2005/8/layout/default"/>
    <dgm:cxn modelId="{8226C259-71FF-4F12-AC88-07B7B20999AD}" type="presParOf" srcId="{F6019EDB-2FE3-4A8B-92DC-A078CA1439B8}" destId="{7981CE10-A2E5-412F-9981-2E593DE005A2}" srcOrd="14" destOrd="0" presId="urn:microsoft.com/office/officeart/2005/8/layout/default"/>
    <dgm:cxn modelId="{CD13BF3F-E0F1-449B-82C9-4920290C5BFC}" type="presParOf" srcId="{F6019EDB-2FE3-4A8B-92DC-A078CA1439B8}" destId="{A28D63C2-7F8B-419A-9320-D0AA4B2C633C}" srcOrd="15" destOrd="0" presId="urn:microsoft.com/office/officeart/2005/8/layout/default"/>
    <dgm:cxn modelId="{9E38E148-6E1F-4758-A051-A362E689F82C}" type="presParOf" srcId="{F6019EDB-2FE3-4A8B-92DC-A078CA1439B8}" destId="{93439D61-F892-4F67-9400-0C03F34F9A29}" srcOrd="16" destOrd="0" presId="urn:microsoft.com/office/officeart/2005/8/layout/default"/>
    <dgm:cxn modelId="{1352C7EB-7CDE-4D4D-8646-F977FC0AA8D1}" type="presParOf" srcId="{F6019EDB-2FE3-4A8B-92DC-A078CA1439B8}" destId="{0972AEAC-F4CF-493F-A468-749207035DA3}" srcOrd="17" destOrd="0" presId="urn:microsoft.com/office/officeart/2005/8/layout/default"/>
    <dgm:cxn modelId="{D429DAA5-8863-4493-9A1C-A2074F1A8DAA}" type="presParOf" srcId="{F6019EDB-2FE3-4A8B-92DC-A078CA1439B8}" destId="{1EBACF92-F9B4-4AF2-A948-C2AD6C0B21C6}" srcOrd="18" destOrd="0" presId="urn:microsoft.com/office/officeart/2005/8/layout/default"/>
    <dgm:cxn modelId="{0FE0BFA7-CC6A-40DE-A0B6-039E86DF7808}" type="presParOf" srcId="{F6019EDB-2FE3-4A8B-92DC-A078CA1439B8}" destId="{98C1D183-9010-4B59-87C9-A1761CF4F14B}" srcOrd="19" destOrd="0" presId="urn:microsoft.com/office/officeart/2005/8/layout/default"/>
    <dgm:cxn modelId="{E600DCFB-1E9B-41D1-8BED-C2EE193BEEF9}" type="presParOf" srcId="{F6019EDB-2FE3-4A8B-92DC-A078CA1439B8}" destId="{5CB7193D-8B44-4174-952A-9619AB018A47}" srcOrd="20" destOrd="0" presId="urn:microsoft.com/office/officeart/2005/8/layout/default"/>
    <dgm:cxn modelId="{556AE252-DE5C-43A3-87DF-D32CBE41910B}" type="presParOf" srcId="{F6019EDB-2FE3-4A8B-92DC-A078CA1439B8}" destId="{40A41496-6367-40C0-8AC8-B2DC2271773B}" srcOrd="21" destOrd="0" presId="urn:microsoft.com/office/officeart/2005/8/layout/default"/>
    <dgm:cxn modelId="{BB98FBEA-AC5A-4843-BDDC-EEAC606A0DF3}" type="presParOf" srcId="{F6019EDB-2FE3-4A8B-92DC-A078CA1439B8}" destId="{8C055F8A-814D-4A54-BCFC-066F3268FA3C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8D02E-727D-4242-9148-C696ECCD7252}">
      <dsp:nvSpPr>
        <dsp:cNvPr id="0" name=""/>
        <dsp:cNvSpPr/>
      </dsp:nvSpPr>
      <dsp:spPr>
        <a:xfrm>
          <a:off x="0" y="152192"/>
          <a:ext cx="2059146" cy="12354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Pavements</a:t>
          </a:r>
          <a:endParaRPr lang="en-US" sz="2400" kern="1200" dirty="0"/>
        </a:p>
      </dsp:txBody>
      <dsp:txXfrm>
        <a:off x="0" y="152192"/>
        <a:ext cx="2059146" cy="1235487"/>
      </dsp:txXfrm>
    </dsp:sp>
    <dsp:sp modelId="{FFE4985F-8AED-4BA3-BFF2-BB4609C76AD0}">
      <dsp:nvSpPr>
        <dsp:cNvPr id="0" name=""/>
        <dsp:cNvSpPr/>
      </dsp:nvSpPr>
      <dsp:spPr>
        <a:xfrm>
          <a:off x="1930182" y="0"/>
          <a:ext cx="2059146" cy="1235487"/>
        </a:xfrm>
        <a:prstGeom prst="rect">
          <a:avLst/>
        </a:prstGeom>
        <a:solidFill>
          <a:schemeClr val="accent5">
            <a:hueOff val="620304"/>
            <a:satOff val="-3119"/>
            <a:lumOff val="64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Bridges</a:t>
          </a:r>
          <a:endParaRPr lang="en-US" sz="2400" kern="1200" dirty="0"/>
        </a:p>
      </dsp:txBody>
      <dsp:txXfrm>
        <a:off x="1930182" y="0"/>
        <a:ext cx="2059146" cy="1235487"/>
      </dsp:txXfrm>
    </dsp:sp>
    <dsp:sp modelId="{63F8CFC5-7C37-431B-81D6-57F863F0A297}">
      <dsp:nvSpPr>
        <dsp:cNvPr id="0" name=""/>
        <dsp:cNvSpPr/>
      </dsp:nvSpPr>
      <dsp:spPr>
        <a:xfrm>
          <a:off x="3748594" y="52501"/>
          <a:ext cx="2059146" cy="1235487"/>
        </a:xfrm>
        <a:prstGeom prst="rect">
          <a:avLst/>
        </a:prstGeom>
        <a:solidFill>
          <a:schemeClr val="accent5">
            <a:hueOff val="1240609"/>
            <a:satOff val="-6239"/>
            <a:lumOff val="128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Culverts</a:t>
          </a:r>
          <a:endParaRPr lang="en-US" sz="2400" kern="1200" dirty="0"/>
        </a:p>
      </dsp:txBody>
      <dsp:txXfrm>
        <a:off x="3748594" y="52501"/>
        <a:ext cx="2059146" cy="1235487"/>
      </dsp:txXfrm>
    </dsp:sp>
    <dsp:sp modelId="{65AF03DB-043D-45F7-9FED-4C408A4BB379}">
      <dsp:nvSpPr>
        <dsp:cNvPr id="0" name=""/>
        <dsp:cNvSpPr/>
      </dsp:nvSpPr>
      <dsp:spPr>
        <a:xfrm>
          <a:off x="5526028" y="158975"/>
          <a:ext cx="2059146" cy="1235487"/>
        </a:xfrm>
        <a:prstGeom prst="rect">
          <a:avLst/>
        </a:prstGeom>
        <a:solidFill>
          <a:schemeClr val="accent5">
            <a:hueOff val="1860913"/>
            <a:satOff val="-9358"/>
            <a:lumOff val="1926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Deep </a:t>
          </a:r>
          <a:r>
            <a:rPr lang="en-US" sz="2400" kern="1200" dirty="0" err="1" smtClean="0"/>
            <a:t>Stormwater</a:t>
          </a:r>
          <a:r>
            <a:rPr lang="en-US" sz="2400" kern="1200" dirty="0" smtClean="0"/>
            <a:t> Tunnels</a:t>
          </a:r>
          <a:endParaRPr lang="en-US" sz="2400" kern="1200" dirty="0"/>
        </a:p>
      </dsp:txBody>
      <dsp:txXfrm>
        <a:off x="5526028" y="158975"/>
        <a:ext cx="2059146" cy="1235487"/>
      </dsp:txXfrm>
    </dsp:sp>
    <dsp:sp modelId="{1239BD78-BC3E-4907-B422-93B4075F08CD}">
      <dsp:nvSpPr>
        <dsp:cNvPr id="0" name=""/>
        <dsp:cNvSpPr/>
      </dsp:nvSpPr>
      <dsp:spPr>
        <a:xfrm>
          <a:off x="0" y="1311187"/>
          <a:ext cx="2059146" cy="1235487"/>
        </a:xfrm>
        <a:prstGeom prst="rect">
          <a:avLst/>
        </a:prstGeom>
        <a:solidFill>
          <a:schemeClr val="accent5">
            <a:hueOff val="2481218"/>
            <a:satOff val="-12477"/>
            <a:lumOff val="2568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High Mast Light Towers</a:t>
          </a:r>
          <a:endParaRPr lang="en-US" sz="2400" kern="1200" dirty="0"/>
        </a:p>
      </dsp:txBody>
      <dsp:txXfrm>
        <a:off x="0" y="1311187"/>
        <a:ext cx="2059146" cy="1235487"/>
      </dsp:txXfrm>
    </dsp:sp>
    <dsp:sp modelId="{EFCC749E-02DB-465F-BC16-C6B0ABD980C7}">
      <dsp:nvSpPr>
        <dsp:cNvPr id="0" name=""/>
        <dsp:cNvSpPr/>
      </dsp:nvSpPr>
      <dsp:spPr>
        <a:xfrm>
          <a:off x="771769" y="3382087"/>
          <a:ext cx="2059146" cy="1235487"/>
        </a:xfrm>
        <a:prstGeom prst="rect">
          <a:avLst/>
        </a:prstGeom>
        <a:solidFill>
          <a:schemeClr val="accent5">
            <a:hueOff val="3101522"/>
            <a:satOff val="-15596"/>
            <a:lumOff val="321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Overhead Sign Structures</a:t>
          </a:r>
          <a:endParaRPr lang="en-US" sz="2400" kern="1200" dirty="0"/>
        </a:p>
      </dsp:txBody>
      <dsp:txXfrm>
        <a:off x="771769" y="3382087"/>
        <a:ext cx="2059146" cy="1235487"/>
      </dsp:txXfrm>
    </dsp:sp>
    <dsp:sp modelId="{19934B88-FF57-4D06-ACC6-F87D2F88C912}">
      <dsp:nvSpPr>
        <dsp:cNvPr id="0" name=""/>
        <dsp:cNvSpPr/>
      </dsp:nvSpPr>
      <dsp:spPr>
        <a:xfrm>
          <a:off x="4682437" y="3648866"/>
          <a:ext cx="2059146" cy="1235487"/>
        </a:xfrm>
        <a:prstGeom prst="rect">
          <a:avLst/>
        </a:prstGeom>
        <a:solidFill>
          <a:schemeClr val="accent5">
            <a:hueOff val="3721826"/>
            <a:satOff val="-18716"/>
            <a:lumOff val="3851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Pedestrian Infrastructure</a:t>
          </a:r>
          <a:endParaRPr lang="en-US" sz="2400" kern="1200" dirty="0"/>
        </a:p>
      </dsp:txBody>
      <dsp:txXfrm>
        <a:off x="4682437" y="3648866"/>
        <a:ext cx="2059146" cy="1235487"/>
      </dsp:txXfrm>
    </dsp:sp>
    <dsp:sp modelId="{82D5C0B5-5152-45A4-B8A3-B8736A313CC9}">
      <dsp:nvSpPr>
        <dsp:cNvPr id="0" name=""/>
        <dsp:cNvSpPr/>
      </dsp:nvSpPr>
      <dsp:spPr>
        <a:xfrm>
          <a:off x="6678450" y="1199425"/>
          <a:ext cx="2059146" cy="1235487"/>
        </a:xfrm>
        <a:prstGeom prst="rect">
          <a:avLst/>
        </a:prstGeom>
        <a:solidFill>
          <a:schemeClr val="accent5">
            <a:hueOff val="4342131"/>
            <a:satOff val="-21835"/>
            <a:lumOff val="449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Intelligent Transportation Systems</a:t>
          </a:r>
          <a:endParaRPr lang="en-US" sz="2400" kern="1200" dirty="0"/>
        </a:p>
      </dsp:txBody>
      <dsp:txXfrm>
        <a:off x="6678450" y="1199425"/>
        <a:ext cx="2059146" cy="1235487"/>
      </dsp:txXfrm>
    </dsp:sp>
    <dsp:sp modelId="{314BEFD1-2881-4265-BE1C-39D67C969A6D}">
      <dsp:nvSpPr>
        <dsp:cNvPr id="0" name=""/>
        <dsp:cNvSpPr/>
      </dsp:nvSpPr>
      <dsp:spPr>
        <a:xfrm>
          <a:off x="416525" y="2434908"/>
          <a:ext cx="2059146" cy="1235487"/>
        </a:xfrm>
        <a:prstGeom prst="rect">
          <a:avLst/>
        </a:prstGeom>
        <a:solidFill>
          <a:schemeClr val="accent5">
            <a:hueOff val="4962435"/>
            <a:satOff val="-24954"/>
            <a:lumOff val="513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Noise Walls</a:t>
          </a:r>
          <a:endParaRPr lang="en-US" sz="2400" kern="1200" dirty="0"/>
        </a:p>
      </dsp:txBody>
      <dsp:txXfrm>
        <a:off x="416525" y="2434908"/>
        <a:ext cx="2059146" cy="1235487"/>
      </dsp:txXfrm>
    </dsp:sp>
    <dsp:sp modelId="{209DDF14-4860-4DA1-B78A-A4739C423B5A}">
      <dsp:nvSpPr>
        <dsp:cNvPr id="0" name=""/>
        <dsp:cNvSpPr/>
      </dsp:nvSpPr>
      <dsp:spPr>
        <a:xfrm>
          <a:off x="2721245" y="3526832"/>
          <a:ext cx="2059146" cy="1235487"/>
        </a:xfrm>
        <a:prstGeom prst="rect">
          <a:avLst/>
        </a:prstGeom>
        <a:solidFill>
          <a:schemeClr val="accent5">
            <a:hueOff val="5582740"/>
            <a:satOff val="-28073"/>
            <a:lumOff val="577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Traffic Signals</a:t>
          </a:r>
          <a:endParaRPr lang="en-US" sz="2400" kern="1200" dirty="0"/>
        </a:p>
      </dsp:txBody>
      <dsp:txXfrm>
        <a:off x="2721245" y="3526832"/>
        <a:ext cx="2059146" cy="1235487"/>
      </dsp:txXfrm>
    </dsp:sp>
    <dsp:sp modelId="{61D6F304-2888-43B3-9EDD-E31FE6F01689}">
      <dsp:nvSpPr>
        <dsp:cNvPr id="0" name=""/>
        <dsp:cNvSpPr/>
      </dsp:nvSpPr>
      <dsp:spPr>
        <a:xfrm>
          <a:off x="6667351" y="3466578"/>
          <a:ext cx="2059146" cy="1235487"/>
        </a:xfrm>
        <a:prstGeom prst="rect">
          <a:avLst/>
        </a:prstGeom>
        <a:solidFill>
          <a:schemeClr val="accent5">
            <a:hueOff val="6203044"/>
            <a:satOff val="-31193"/>
            <a:lumOff val="6419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Roadway Lighting</a:t>
          </a:r>
          <a:endParaRPr lang="en-US" sz="2400" kern="1200" dirty="0"/>
        </a:p>
      </dsp:txBody>
      <dsp:txXfrm>
        <a:off x="6667351" y="3466578"/>
        <a:ext cx="2059146" cy="1235487"/>
      </dsp:txXfrm>
    </dsp:sp>
    <dsp:sp modelId="{75F0CAEC-8C99-4829-854D-463A91D5DE1E}">
      <dsp:nvSpPr>
        <dsp:cNvPr id="0" name=""/>
        <dsp:cNvSpPr/>
      </dsp:nvSpPr>
      <dsp:spPr>
        <a:xfrm>
          <a:off x="6800373" y="2434908"/>
          <a:ext cx="2059146" cy="1235487"/>
        </a:xfrm>
        <a:prstGeom prst="rect">
          <a:avLst/>
        </a:prstGeom>
        <a:solidFill>
          <a:schemeClr val="accent5">
            <a:hueOff val="6823348"/>
            <a:satOff val="-34312"/>
            <a:lumOff val="7061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Buildings</a:t>
          </a:r>
          <a:endParaRPr lang="en-US" sz="2400" kern="1200" dirty="0"/>
        </a:p>
      </dsp:txBody>
      <dsp:txXfrm>
        <a:off x="6800373" y="2434908"/>
        <a:ext cx="2059146" cy="12354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8A214-78F7-4AFF-ABE4-C0866D348B6F}">
      <dsp:nvSpPr>
        <dsp:cNvPr id="0" name=""/>
        <dsp:cNvSpPr/>
      </dsp:nvSpPr>
      <dsp:spPr>
        <a:xfrm>
          <a:off x="2479" y="479604"/>
          <a:ext cx="1967051" cy="11802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latin typeface="Calibri"/>
              <a:ea typeface="+mn-ea"/>
              <a:cs typeface="+mn-cs"/>
            </a:rPr>
            <a:t>Inventory</a:t>
          </a:r>
          <a:endParaRPr lang="en-US" sz="2100" kern="1200" dirty="0">
            <a:latin typeface="Calibri"/>
            <a:ea typeface="+mn-ea"/>
            <a:cs typeface="+mn-cs"/>
          </a:endParaRPr>
        </a:p>
      </dsp:txBody>
      <dsp:txXfrm>
        <a:off x="2479" y="479604"/>
        <a:ext cx="1967051" cy="1180230"/>
      </dsp:txXfrm>
    </dsp:sp>
    <dsp:sp modelId="{12973778-9B58-4238-A138-67B17DC89429}">
      <dsp:nvSpPr>
        <dsp:cNvPr id="0" name=""/>
        <dsp:cNvSpPr/>
      </dsp:nvSpPr>
      <dsp:spPr>
        <a:xfrm>
          <a:off x="2166236" y="479604"/>
          <a:ext cx="1967051" cy="1180230"/>
        </a:xfrm>
        <a:prstGeom prst="rect">
          <a:avLst/>
        </a:prstGeom>
        <a:solidFill>
          <a:schemeClr val="accent5">
            <a:hueOff val="620304"/>
            <a:satOff val="-3119"/>
            <a:lumOff val="642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latin typeface="Calibri"/>
              <a:ea typeface="+mn-ea"/>
              <a:cs typeface="+mn-cs"/>
            </a:rPr>
            <a:t>Condition</a:t>
          </a:r>
          <a:endParaRPr lang="en-US" sz="2100" kern="1200" dirty="0">
            <a:latin typeface="Calibri"/>
            <a:ea typeface="+mn-ea"/>
            <a:cs typeface="+mn-cs"/>
          </a:endParaRPr>
        </a:p>
      </dsp:txBody>
      <dsp:txXfrm>
        <a:off x="2166236" y="479604"/>
        <a:ext cx="1967051" cy="1180230"/>
      </dsp:txXfrm>
    </dsp:sp>
    <dsp:sp modelId="{E36455EF-2769-479F-85D3-1AB173FF8D8D}">
      <dsp:nvSpPr>
        <dsp:cNvPr id="0" name=""/>
        <dsp:cNvSpPr/>
      </dsp:nvSpPr>
      <dsp:spPr>
        <a:xfrm>
          <a:off x="4329992" y="479604"/>
          <a:ext cx="1967051" cy="1180230"/>
        </a:xfrm>
        <a:prstGeom prst="rect">
          <a:avLst/>
        </a:prstGeom>
        <a:solidFill>
          <a:schemeClr val="accent5">
            <a:hueOff val="1240609"/>
            <a:satOff val="-6239"/>
            <a:lumOff val="1284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latin typeface="Calibri"/>
              <a:ea typeface="+mn-ea"/>
              <a:cs typeface="+mn-cs"/>
            </a:rPr>
            <a:t>Life Cycle Planning</a:t>
          </a:r>
          <a:endParaRPr lang="en-US" sz="2100" kern="1200" dirty="0">
            <a:latin typeface="Calibri"/>
            <a:ea typeface="+mn-ea"/>
            <a:cs typeface="+mn-cs"/>
          </a:endParaRPr>
        </a:p>
      </dsp:txBody>
      <dsp:txXfrm>
        <a:off x="4329992" y="479604"/>
        <a:ext cx="1967051" cy="1180230"/>
      </dsp:txXfrm>
    </dsp:sp>
    <dsp:sp modelId="{27DA5833-F2C3-4F6C-8E04-92E7045BEEC0}">
      <dsp:nvSpPr>
        <dsp:cNvPr id="0" name=""/>
        <dsp:cNvSpPr/>
      </dsp:nvSpPr>
      <dsp:spPr>
        <a:xfrm>
          <a:off x="6493749" y="479604"/>
          <a:ext cx="1967051" cy="1180230"/>
        </a:xfrm>
        <a:prstGeom prst="rect">
          <a:avLst/>
        </a:prstGeom>
        <a:solidFill>
          <a:schemeClr val="accent5">
            <a:hueOff val="1860913"/>
            <a:satOff val="-9358"/>
            <a:lumOff val="1926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latin typeface="Calibri"/>
              <a:ea typeface="+mn-ea"/>
              <a:cs typeface="+mn-cs"/>
            </a:rPr>
            <a:t>Risk</a:t>
          </a:r>
          <a:endParaRPr lang="en-US" sz="2100" kern="1200" dirty="0">
            <a:latin typeface="Calibri"/>
            <a:ea typeface="+mn-ea"/>
            <a:cs typeface="+mn-cs"/>
          </a:endParaRPr>
        </a:p>
      </dsp:txBody>
      <dsp:txXfrm>
        <a:off x="6493749" y="479604"/>
        <a:ext cx="1967051" cy="1180230"/>
      </dsp:txXfrm>
    </dsp:sp>
    <dsp:sp modelId="{DA7AA26C-4CBF-47BF-8CD9-E4AAAE505EDE}">
      <dsp:nvSpPr>
        <dsp:cNvPr id="0" name=""/>
        <dsp:cNvSpPr/>
      </dsp:nvSpPr>
      <dsp:spPr>
        <a:xfrm>
          <a:off x="2479" y="1856540"/>
          <a:ext cx="1967051" cy="1180230"/>
        </a:xfrm>
        <a:prstGeom prst="rect">
          <a:avLst/>
        </a:prstGeom>
        <a:solidFill>
          <a:schemeClr val="accent5">
            <a:hueOff val="2481218"/>
            <a:satOff val="-12477"/>
            <a:lumOff val="2568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latin typeface="Calibri"/>
              <a:ea typeface="+mn-ea"/>
              <a:cs typeface="+mn-cs"/>
            </a:rPr>
            <a:t>Performance Gaps</a:t>
          </a:r>
          <a:endParaRPr lang="en-US" sz="2100" kern="1200" dirty="0" smtClean="0">
            <a:latin typeface="Calibri"/>
            <a:ea typeface="+mn-ea"/>
            <a:cs typeface="+mn-cs"/>
          </a:endParaRPr>
        </a:p>
      </dsp:txBody>
      <dsp:txXfrm>
        <a:off x="2479" y="1856540"/>
        <a:ext cx="1967051" cy="1180230"/>
      </dsp:txXfrm>
    </dsp:sp>
    <dsp:sp modelId="{2FDFB568-DFA8-4B26-AB4B-536DB53B8FEC}">
      <dsp:nvSpPr>
        <dsp:cNvPr id="0" name=""/>
        <dsp:cNvSpPr/>
      </dsp:nvSpPr>
      <dsp:spPr>
        <a:xfrm>
          <a:off x="2166236" y="1856540"/>
          <a:ext cx="1967051" cy="1180230"/>
        </a:xfrm>
        <a:prstGeom prst="rect">
          <a:avLst/>
        </a:prstGeom>
        <a:solidFill>
          <a:schemeClr val="accent5">
            <a:hueOff val="3101522"/>
            <a:satOff val="-15596"/>
            <a:lumOff val="321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latin typeface="Calibri"/>
              <a:ea typeface="+mn-ea"/>
              <a:cs typeface="+mn-cs"/>
            </a:rPr>
            <a:t>Existing Framework</a:t>
          </a:r>
          <a:endParaRPr lang="en-US" sz="2100" kern="1200" dirty="0" smtClean="0">
            <a:latin typeface="Calibri"/>
            <a:ea typeface="+mn-ea"/>
            <a:cs typeface="+mn-cs"/>
          </a:endParaRPr>
        </a:p>
      </dsp:txBody>
      <dsp:txXfrm>
        <a:off x="2166236" y="1856540"/>
        <a:ext cx="1967051" cy="1180230"/>
      </dsp:txXfrm>
    </dsp:sp>
    <dsp:sp modelId="{7D126EBA-2713-4B65-98BA-BE928DA2C533}">
      <dsp:nvSpPr>
        <dsp:cNvPr id="0" name=""/>
        <dsp:cNvSpPr/>
      </dsp:nvSpPr>
      <dsp:spPr>
        <a:xfrm>
          <a:off x="4329992" y="1856540"/>
          <a:ext cx="1967051" cy="1180230"/>
        </a:xfrm>
        <a:prstGeom prst="rect">
          <a:avLst/>
        </a:prstGeom>
        <a:solidFill>
          <a:schemeClr val="accent5">
            <a:hueOff val="3721826"/>
            <a:satOff val="-18716"/>
            <a:lumOff val="3851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latin typeface="Calibri"/>
              <a:ea typeface="+mn-ea"/>
              <a:cs typeface="+mn-cs"/>
            </a:rPr>
            <a:t>Performance Measures</a:t>
          </a:r>
          <a:endParaRPr lang="en-US" sz="2100" kern="1200" dirty="0" smtClean="0">
            <a:latin typeface="Calibri"/>
            <a:ea typeface="+mn-ea"/>
            <a:cs typeface="+mn-cs"/>
          </a:endParaRPr>
        </a:p>
      </dsp:txBody>
      <dsp:txXfrm>
        <a:off x="4329992" y="1856540"/>
        <a:ext cx="1967051" cy="1180230"/>
      </dsp:txXfrm>
    </dsp:sp>
    <dsp:sp modelId="{7981CE10-A2E5-412F-9981-2E593DE005A2}">
      <dsp:nvSpPr>
        <dsp:cNvPr id="0" name=""/>
        <dsp:cNvSpPr/>
      </dsp:nvSpPr>
      <dsp:spPr>
        <a:xfrm>
          <a:off x="6493749" y="1856540"/>
          <a:ext cx="1967051" cy="1180230"/>
        </a:xfrm>
        <a:prstGeom prst="rect">
          <a:avLst/>
        </a:prstGeom>
        <a:solidFill>
          <a:schemeClr val="accent5">
            <a:hueOff val="4342131"/>
            <a:satOff val="-21835"/>
            <a:lumOff val="4493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latin typeface="Calibri"/>
              <a:ea typeface="+mn-ea"/>
              <a:cs typeface="+mn-cs"/>
            </a:rPr>
            <a:t>Targets</a:t>
          </a:r>
          <a:endParaRPr lang="en-US" sz="2100" kern="1200" dirty="0" smtClean="0">
            <a:latin typeface="Calibri"/>
            <a:ea typeface="+mn-ea"/>
            <a:cs typeface="+mn-cs"/>
          </a:endParaRPr>
        </a:p>
      </dsp:txBody>
      <dsp:txXfrm>
        <a:off x="6493749" y="1856540"/>
        <a:ext cx="1967051" cy="1180230"/>
      </dsp:txXfrm>
    </dsp:sp>
    <dsp:sp modelId="{93439D61-F892-4F67-9400-0C03F34F9A29}">
      <dsp:nvSpPr>
        <dsp:cNvPr id="0" name=""/>
        <dsp:cNvSpPr/>
      </dsp:nvSpPr>
      <dsp:spPr>
        <a:xfrm>
          <a:off x="2479" y="3233476"/>
          <a:ext cx="1967051" cy="1180230"/>
        </a:xfrm>
        <a:prstGeom prst="rect">
          <a:avLst/>
        </a:prstGeom>
        <a:solidFill>
          <a:schemeClr val="accent5">
            <a:hueOff val="4962435"/>
            <a:satOff val="-24954"/>
            <a:lumOff val="5135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latin typeface="Calibri"/>
              <a:ea typeface="+mn-ea"/>
              <a:cs typeface="+mn-cs"/>
            </a:rPr>
            <a:t>Financial Plan</a:t>
          </a:r>
          <a:endParaRPr lang="en-US" sz="2100" kern="1200" dirty="0" smtClean="0">
            <a:latin typeface="Calibri"/>
            <a:ea typeface="+mn-ea"/>
            <a:cs typeface="+mn-cs"/>
          </a:endParaRPr>
        </a:p>
      </dsp:txBody>
      <dsp:txXfrm>
        <a:off x="2479" y="3233476"/>
        <a:ext cx="1967051" cy="1180230"/>
      </dsp:txXfrm>
    </dsp:sp>
    <dsp:sp modelId="{1EBACF92-F9B4-4AF2-A948-C2AD6C0B21C6}">
      <dsp:nvSpPr>
        <dsp:cNvPr id="0" name=""/>
        <dsp:cNvSpPr/>
      </dsp:nvSpPr>
      <dsp:spPr>
        <a:xfrm>
          <a:off x="2166236" y="3233476"/>
          <a:ext cx="1967051" cy="1180230"/>
        </a:xfrm>
        <a:prstGeom prst="rect">
          <a:avLst/>
        </a:prstGeom>
        <a:solidFill>
          <a:schemeClr val="accent5">
            <a:hueOff val="5582740"/>
            <a:satOff val="-28073"/>
            <a:lumOff val="5777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latin typeface="Calibri"/>
              <a:ea typeface="+mn-ea"/>
              <a:cs typeface="+mn-cs"/>
            </a:rPr>
            <a:t>Investment Strategies</a:t>
          </a:r>
          <a:endParaRPr lang="en-US" sz="2100" kern="1200" dirty="0" smtClean="0">
            <a:latin typeface="Calibri"/>
            <a:ea typeface="+mn-ea"/>
            <a:cs typeface="+mn-cs"/>
          </a:endParaRPr>
        </a:p>
      </dsp:txBody>
      <dsp:txXfrm>
        <a:off x="2166236" y="3233476"/>
        <a:ext cx="1967051" cy="1180230"/>
      </dsp:txXfrm>
    </dsp:sp>
    <dsp:sp modelId="{5CB7193D-8B44-4174-952A-9619AB018A47}">
      <dsp:nvSpPr>
        <dsp:cNvPr id="0" name=""/>
        <dsp:cNvSpPr/>
      </dsp:nvSpPr>
      <dsp:spPr>
        <a:xfrm>
          <a:off x="4329992" y="3233476"/>
          <a:ext cx="1967051" cy="1180230"/>
        </a:xfrm>
        <a:prstGeom prst="rect">
          <a:avLst/>
        </a:prstGeom>
        <a:solidFill>
          <a:schemeClr val="accent5">
            <a:hueOff val="6203044"/>
            <a:satOff val="-31193"/>
            <a:lumOff val="6419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latin typeface="Calibri"/>
              <a:ea typeface="+mn-ea"/>
              <a:cs typeface="+mn-cs"/>
            </a:rPr>
            <a:t>Implementation</a:t>
          </a:r>
          <a:endParaRPr lang="en-US" sz="2100" kern="1200" dirty="0" smtClean="0">
            <a:latin typeface="Calibri"/>
            <a:ea typeface="+mn-ea"/>
            <a:cs typeface="+mn-cs"/>
          </a:endParaRPr>
        </a:p>
      </dsp:txBody>
      <dsp:txXfrm>
        <a:off x="4329992" y="3233476"/>
        <a:ext cx="1967051" cy="1180230"/>
      </dsp:txXfrm>
    </dsp:sp>
    <dsp:sp modelId="{8C055F8A-814D-4A54-BCFC-066F3268FA3C}">
      <dsp:nvSpPr>
        <dsp:cNvPr id="0" name=""/>
        <dsp:cNvSpPr/>
      </dsp:nvSpPr>
      <dsp:spPr>
        <a:xfrm>
          <a:off x="6493749" y="3233476"/>
          <a:ext cx="1967051" cy="1180230"/>
        </a:xfrm>
        <a:prstGeom prst="rect">
          <a:avLst/>
        </a:prstGeom>
        <a:solidFill>
          <a:schemeClr val="accent5">
            <a:hueOff val="6823348"/>
            <a:satOff val="-34312"/>
            <a:lumOff val="7061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latin typeface="Calibri"/>
              <a:ea typeface="+mn-ea"/>
              <a:cs typeface="+mn-cs"/>
            </a:rPr>
            <a:t>Future Developments</a:t>
          </a:r>
          <a:endParaRPr lang="en-US" sz="2100" kern="1200" dirty="0" smtClean="0">
            <a:latin typeface="Calibri"/>
            <a:ea typeface="+mn-ea"/>
            <a:cs typeface="+mn-cs"/>
          </a:endParaRPr>
        </a:p>
      </dsp:txBody>
      <dsp:txXfrm>
        <a:off x="6493749" y="3233476"/>
        <a:ext cx="1967051" cy="1180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8/27/2019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8/27/2019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5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6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646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 mndot.gov/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638" y="1842964"/>
            <a:ext cx="5324726" cy="63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783" indent="-228594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2971" indent="-228594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160" indent="-228594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349" indent="-228594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537" indent="-228594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77-C648-465D-82CD-E88587B4845D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783" indent="-228594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2971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160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349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537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07D7-46FB-4D7C-9C8F-0C340D091257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3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6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9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 mndot.gov/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233" y="2118359"/>
            <a:ext cx="5843117" cy="69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179611" y="1964392"/>
            <a:ext cx="1749143" cy="19004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01920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18406" y="1964392"/>
            <a:ext cx="1738398" cy="19004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534177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50663" y="1964392"/>
            <a:ext cx="1738398" cy="19004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966435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9"/>
            <a:ext cx="1906858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3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6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9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DC6-36CA-4209-B482-2ED76AA0BF08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1674774"/>
            <a:ext cx="1394107" cy="15348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50" y="3939365"/>
            <a:ext cx="1394107" cy="15348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4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1674775"/>
            <a:ext cx="1394107" cy="15348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5" y="3939365"/>
            <a:ext cx="1394107" cy="15348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626-CE5A-4834-975C-E7305BA2E281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167477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50" y="393936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4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167477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5" y="393936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FB38-58F3-410A-8DA4-4B706967601F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2571731"/>
            <a:ext cx="1528763" cy="16345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79333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2571731"/>
            <a:ext cx="1552662" cy="16345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85397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9661-29C3-4FE0-9FC3-375A85A42C46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2800331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8003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2800331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8003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E0EA-2D80-452F-9963-33FA7A36BC09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85799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9144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9144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773022"/>
            <a:ext cx="9144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041204"/>
            <a:ext cx="4940300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172" y="6138335"/>
            <a:ext cx="4190735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mndot.gov/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338073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8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3" y="6089345"/>
            <a:ext cx="3109319" cy="3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9"/>
            <a:ext cx="5127715" cy="3847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340608" y="1043181"/>
            <a:ext cx="5519698" cy="42237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4" y="1574940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1735810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8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1" y="6356353"/>
            <a:ext cx="1018943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7418350" y="6356353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21" y="1365206"/>
            <a:ext cx="7916772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4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4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39" y="434837"/>
            <a:ext cx="5121496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691885"/>
            <a:ext cx="4725590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8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6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4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4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10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9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10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9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28650" y="1335089"/>
            <a:ext cx="7886700" cy="48418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9968" y="685800"/>
            <a:ext cx="4114800" cy="3959352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04" algn="l"/>
                <a:tab pos="3770219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3B6E0-E413-4EA2-9B23-AF69A1623F89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67199" y="912530"/>
            <a:ext cx="3519141" cy="340343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58613" y="524007"/>
            <a:ext cx="1616475" cy="1521646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Second Point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667369" y="3298351"/>
            <a:ext cx="1978484" cy="1916747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Third Point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A7556-21FA-4204-9DD6-1F6FDEC2C796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4608" y="1609867"/>
            <a:ext cx="5694788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219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</a:t>
            </a:r>
            <a:br>
              <a:rPr lang="en-US" dirty="0" smtClean="0"/>
            </a:br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49D9C-C4C1-46A9-AED8-599F8B47287F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6"/>
            <a:ext cx="9144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edit background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400849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100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9999" i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894EF-7DC0-4B7C-83F8-29D989AA60F6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27409" y="1090051"/>
            <a:ext cx="3898746" cy="3996299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100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9999" i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212736"/>
            <a:ext cx="7886700" cy="1472163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84897"/>
            <a:ext cx="78867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754" y="825690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9144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521123"/>
            <a:ext cx="78867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mndot.gov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754" y="704087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9144000" cy="22987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CA1A9B-139F-4606-AD0A-F3253110DAE5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938" y="812678"/>
            <a:ext cx="3109319" cy="3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7"/>
            <a:ext cx="3736086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9536" y="1594627"/>
            <a:ext cx="3845814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5281"/>
            <a:ext cx="78867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891" indent="-342891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080" indent="-342891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21" indent="-285744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09" indent="-285744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498" indent="-285744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7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7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</p:sldLayoutIdLst>
  <p:timing>
    <p:tnLst>
      <p:par>
        <p:cTn id="1" dur="indefinite" restart="never" nodeType="tmRoot"/>
      </p:par>
    </p:tnLst>
  </p:timing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477839"/>
            <a:ext cx="9144000" cy="129518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Minnesota Asset Management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940560" y="5041204"/>
            <a:ext cx="5293360" cy="1097128"/>
          </a:xfrm>
        </p:spPr>
        <p:txBody>
          <a:bodyPr>
            <a:normAutofit/>
          </a:bodyPr>
          <a:lstStyle/>
          <a:p>
            <a:r>
              <a:rPr lang="en-US" dirty="0" smtClean="0"/>
              <a:t>Shannon Foss 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 Asset Management Planning Director</a:t>
            </a:r>
          </a:p>
          <a:p>
            <a:r>
              <a:rPr lang="en-US" dirty="0" smtClean="0"/>
              <a:t>MPO Workshop August 27</a:t>
            </a:r>
            <a:r>
              <a:rPr lang="en-US" baseline="30000" dirty="0" smtClean="0"/>
              <a:t>th</a:t>
            </a:r>
            <a:r>
              <a:rPr lang="en-US" dirty="0" smtClean="0"/>
              <a:t> 2019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mndot.gov</a:t>
            </a:r>
            <a:endParaRPr lang="en-US" dirty="0"/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7" b="253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6548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Successes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4788" y="2166739"/>
            <a:ext cx="4583112" cy="343733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9536" y="1594627"/>
            <a:ext cx="3845814" cy="512685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Engagement of asset program managers – passionate</a:t>
            </a:r>
          </a:p>
          <a:p>
            <a:pPr lvl="0"/>
            <a:r>
              <a:rPr lang="en-US" dirty="0" smtClean="0"/>
              <a:t>Asset owners </a:t>
            </a:r>
            <a:r>
              <a:rPr lang="en-US" dirty="0"/>
              <a:t>want their assets included in TAMP</a:t>
            </a:r>
          </a:p>
          <a:p>
            <a:pPr lvl="0"/>
            <a:r>
              <a:rPr lang="en-US" dirty="0"/>
              <a:t>Leadership Support</a:t>
            </a:r>
          </a:p>
          <a:p>
            <a:pPr lvl="0"/>
            <a:r>
              <a:rPr lang="en-US" dirty="0"/>
              <a:t>Resources – AMPO well supported</a:t>
            </a:r>
          </a:p>
          <a:p>
            <a:pPr lvl="0"/>
            <a:r>
              <a:rPr lang="en-US" dirty="0"/>
              <a:t>General </a:t>
            </a:r>
            <a:r>
              <a:rPr lang="en-US" dirty="0" smtClean="0"/>
              <a:t>buy-in</a:t>
            </a:r>
          </a:p>
          <a:p>
            <a:pPr lvl="0"/>
            <a:r>
              <a:rPr lang="en-US" dirty="0" smtClean="0"/>
              <a:t>TAMS functionality, including better tracking of maintenance activities</a:t>
            </a:r>
          </a:p>
          <a:p>
            <a:pPr lvl="0"/>
            <a:r>
              <a:rPr lang="en-US" dirty="0" smtClean="0"/>
              <a:t>AM Communications Matrix</a:t>
            </a:r>
            <a:endParaRPr lang="en-US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mndot.gov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790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3865"/>
          </a:solidFill>
        </p:spPr>
        <p:txBody>
          <a:bodyPr/>
          <a:lstStyle/>
          <a:p>
            <a:r>
              <a:rPr lang="en-US" dirty="0" smtClean="0"/>
              <a:t>AM Workshop/Peer Exchange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2-Day Workshop with presentations and facilitated discussions</a:t>
            </a:r>
          </a:p>
          <a:p>
            <a:r>
              <a:rPr lang="en-US" sz="2400" dirty="0" smtClean="0"/>
              <a:t>Partnered with Institute of Asset Management (IAM) – MN Chapter</a:t>
            </a:r>
          </a:p>
          <a:p>
            <a:r>
              <a:rPr lang="en-US" sz="2400" dirty="0" smtClean="0"/>
              <a:t>August 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-22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, 2019</a:t>
            </a:r>
          </a:p>
          <a:p>
            <a:r>
              <a:rPr lang="en-US" sz="2400" dirty="0" smtClean="0"/>
              <a:t>67 Attendees</a:t>
            </a:r>
          </a:p>
          <a:p>
            <a:r>
              <a:rPr lang="en-US" sz="2400" dirty="0" smtClean="0"/>
              <a:t>Counties, Cities, FHWA, Metropolitan Council, IAM, and Consultants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96"/>
          <a:stretch/>
        </p:blipFill>
        <p:spPr>
          <a:xfrm>
            <a:off x="4327836" y="1476587"/>
            <a:ext cx="4723702" cy="456522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08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3865"/>
          </a:solidFill>
        </p:spPr>
        <p:txBody>
          <a:bodyPr/>
          <a:lstStyle/>
          <a:p>
            <a:r>
              <a:rPr lang="en-US" dirty="0" smtClean="0"/>
              <a:t>AM Workshop/Peer Exchange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9" r="4224"/>
          <a:stretch/>
        </p:blipFill>
        <p:spPr>
          <a:xfrm>
            <a:off x="264160" y="1648811"/>
            <a:ext cx="4499065" cy="4210120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6 AM </a:t>
            </a:r>
            <a:r>
              <a:rPr lang="en-US" sz="2400" dirty="0" smtClean="0"/>
              <a:t>Topics</a:t>
            </a:r>
          </a:p>
          <a:p>
            <a:pPr lvl="1"/>
            <a:r>
              <a:rPr lang="en-US" sz="2000" dirty="0" smtClean="0"/>
              <a:t>Current Asset Status</a:t>
            </a:r>
          </a:p>
          <a:p>
            <a:pPr lvl="1"/>
            <a:r>
              <a:rPr lang="en-US" sz="2000" dirty="0" smtClean="0"/>
              <a:t>Levels </a:t>
            </a:r>
            <a:r>
              <a:rPr lang="en-US" sz="2000" dirty="0"/>
              <a:t>of Service</a:t>
            </a:r>
          </a:p>
          <a:p>
            <a:pPr lvl="1"/>
            <a:r>
              <a:rPr lang="en-US" sz="2000" dirty="0"/>
              <a:t>Risk and Criticality</a:t>
            </a:r>
          </a:p>
          <a:p>
            <a:pPr lvl="1"/>
            <a:r>
              <a:rPr lang="en-US" sz="2000" dirty="0"/>
              <a:t>Operations/Maintenance, Life Cycle Planning</a:t>
            </a:r>
          </a:p>
          <a:p>
            <a:pPr lvl="1"/>
            <a:r>
              <a:rPr lang="en-US" sz="2000" dirty="0"/>
              <a:t>Funding Strategies</a:t>
            </a:r>
          </a:p>
          <a:p>
            <a:pPr lvl="1"/>
            <a:r>
              <a:rPr lang="en-US" sz="2000" dirty="0"/>
              <a:t>Implementation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0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 Workshop/Peer Exchange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“What is the definition of AM?”</a:t>
            </a:r>
          </a:p>
          <a:p>
            <a:r>
              <a:rPr lang="en-US" dirty="0" smtClean="0"/>
              <a:t>“Are we already doing AM?”</a:t>
            </a:r>
          </a:p>
          <a:p>
            <a:r>
              <a:rPr lang="en-US" dirty="0" smtClean="0"/>
              <a:t>“Where do we begin?”</a:t>
            </a:r>
          </a:p>
          <a:p>
            <a:r>
              <a:rPr lang="en-US" dirty="0" smtClean="0"/>
              <a:t>“Our most critical assets are those in worst condition”</a:t>
            </a:r>
          </a:p>
          <a:p>
            <a:r>
              <a:rPr lang="en-US" dirty="0" smtClean="0"/>
              <a:t>“Our work is driven by pavement projects”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mndot.gov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2" r="13416"/>
          <a:stretch/>
        </p:blipFill>
        <p:spPr>
          <a:xfrm>
            <a:off x="4752077" y="1594626"/>
            <a:ext cx="4066804" cy="4582339"/>
          </a:xfrm>
        </p:spPr>
      </p:pic>
    </p:spTree>
    <p:extLst>
      <p:ext uri="{BB962C8B-B14F-4D97-AF65-F5344CB8AC3E}">
        <p14:creationId xmlns:p14="http://schemas.microsoft.com/office/powerpoint/2010/main" val="2092187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 Workshop/Peer Exchange Themes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09"/>
          <a:stretch/>
        </p:blipFill>
        <p:spPr>
          <a:xfrm>
            <a:off x="278746" y="1594627"/>
            <a:ext cx="4266412" cy="436590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“We don’t have dedicated staff”</a:t>
            </a:r>
          </a:p>
          <a:p>
            <a:r>
              <a:rPr lang="en-US" dirty="0" smtClean="0"/>
              <a:t>“AM functions in GIS group”</a:t>
            </a:r>
          </a:p>
          <a:p>
            <a:r>
              <a:rPr lang="en-US" dirty="0" smtClean="0"/>
              <a:t>“AM is a database”</a:t>
            </a:r>
          </a:p>
          <a:p>
            <a:r>
              <a:rPr lang="en-US" dirty="0" smtClean="0"/>
              <a:t>“People like being ‘firefighters’”</a:t>
            </a:r>
          </a:p>
          <a:p>
            <a:r>
              <a:rPr lang="en-US" dirty="0" smtClean="0"/>
              <a:t>“We focus on what may potentially be in the news”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mndot.gov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25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should asset management be important to you?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928" y="1448619"/>
            <a:ext cx="8684592" cy="4208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ASCE </a:t>
            </a:r>
            <a:r>
              <a:rPr lang="en-US" dirty="0"/>
              <a:t>i</a:t>
            </a:r>
            <a:r>
              <a:rPr lang="en-US" dirty="0" smtClean="0"/>
              <a:t>nfrastructure report card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mndot.gov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196" t="34583" r="5796" b="12917"/>
          <a:stretch/>
        </p:blipFill>
        <p:spPr>
          <a:xfrm>
            <a:off x="174928" y="2041706"/>
            <a:ext cx="8770829" cy="393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49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should asset management be important to you?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928" y="1448618"/>
            <a:ext cx="8654112" cy="4454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Minnesota Section of the American Society of Civil Engineers (ASCE) 2018 State Report </a:t>
            </a:r>
            <a:r>
              <a:rPr lang="en-US" dirty="0" smtClean="0"/>
              <a:t>Card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To raise the grades, there were 5 recommendations – one being:</a:t>
            </a:r>
          </a:p>
          <a:p>
            <a:endParaRPr lang="en-US" dirty="0"/>
          </a:p>
          <a:p>
            <a:r>
              <a:rPr lang="en-US" sz="3200" b="1" i="1" u="sng" dirty="0">
                <a:solidFill>
                  <a:schemeClr val="accent2">
                    <a:lumMod val="75000"/>
                  </a:schemeClr>
                </a:solidFill>
              </a:rPr>
              <a:t>Implement robust asset management programs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so that entities may better prioritize limited available funding and make smart decisions.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84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should asset management be important to you?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4590" t="16914" r="25106" b="11812"/>
          <a:stretch/>
        </p:blipFill>
        <p:spPr>
          <a:xfrm>
            <a:off x="310610" y="680896"/>
            <a:ext cx="5561870" cy="605807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42253" y="3893238"/>
            <a:ext cx="7038975" cy="1314450"/>
            <a:chOff x="1858253" y="3370171"/>
            <a:chExt cx="7038975" cy="1314450"/>
          </a:xfrm>
        </p:grpSpPr>
        <p:sp>
          <p:nvSpPr>
            <p:cNvPr id="14" name="Rounded Rectangular Callout 13"/>
            <p:cNvSpPr/>
            <p:nvPr/>
          </p:nvSpPr>
          <p:spPr>
            <a:xfrm>
              <a:off x="1858253" y="3370171"/>
              <a:ext cx="7038975" cy="1314450"/>
            </a:xfrm>
            <a:prstGeom prst="wedgeRoundRectCallout">
              <a:avLst>
                <a:gd name="adj1" fmla="val -44540"/>
                <a:gd name="adj2" fmla="val 7476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l="15728" t="36666" r="21491" b="53889"/>
            <a:stretch/>
          </p:blipFill>
          <p:spPr>
            <a:xfrm>
              <a:off x="2009741" y="3532703"/>
              <a:ext cx="6735997" cy="9893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153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What is your role in implementing an asset management approach?</a:t>
            </a:r>
            <a:endParaRPr lang="en-US" sz="6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mndot.gov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60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What are local agencies talking about?</a:t>
            </a:r>
            <a:endParaRPr lang="en-US" sz="6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mndot.gov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99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44906" y="1825625"/>
            <a:ext cx="3970443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MnDOT’s Transportation Asset Management Plan (TAMP)</a:t>
            </a:r>
          </a:p>
          <a:p>
            <a:r>
              <a:rPr lang="en-US" dirty="0" smtClean="0"/>
              <a:t>Asset </a:t>
            </a:r>
            <a:r>
              <a:rPr lang="en-US" dirty="0" smtClean="0"/>
              <a:t>management Workshop/Peer Exchange</a:t>
            </a:r>
          </a:p>
          <a:p>
            <a:r>
              <a:rPr lang="en-US" dirty="0" smtClean="0"/>
              <a:t>Why should asset management be important to you?</a:t>
            </a:r>
          </a:p>
          <a:p>
            <a:r>
              <a:rPr lang="en-US" dirty="0" smtClean="0"/>
              <a:t>Group Discussion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mndot.gov/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 t="6716" r="34126" b="15556"/>
          <a:stretch/>
        </p:blipFill>
        <p:spPr>
          <a:xfrm>
            <a:off x="135468" y="1803030"/>
            <a:ext cx="4259446" cy="446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2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What are your barriers to implementing AM?</a:t>
            </a:r>
            <a:endParaRPr lang="en-US" sz="6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mndot.gov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068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0" y="1651381"/>
            <a:ext cx="9144000" cy="1733267"/>
          </a:xfrm>
        </p:spPr>
        <p:txBody>
          <a:bodyPr/>
          <a:lstStyle/>
          <a:p>
            <a:r>
              <a:rPr lang="en-US" sz="6000" dirty="0" smtClean="0"/>
              <a:t>Thank you!</a:t>
            </a:r>
            <a:endParaRPr lang="en-US" sz="6000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-685800" y="3521124"/>
            <a:ext cx="10515600" cy="2681375"/>
          </a:xfrm>
        </p:spPr>
        <p:txBody>
          <a:bodyPr/>
          <a:lstStyle/>
          <a:p>
            <a:r>
              <a:rPr lang="en-US" sz="2700" b="1" dirty="0" smtClean="0"/>
              <a:t>Shannon Foss</a:t>
            </a:r>
            <a:endParaRPr lang="en-US" sz="2700" b="1" dirty="0"/>
          </a:p>
          <a:p>
            <a:r>
              <a:rPr lang="en-US" sz="2200" i="1" dirty="0" smtClean="0"/>
              <a:t>Shannon.foss@state.mn.us</a:t>
            </a:r>
            <a:endParaRPr lang="en-US" sz="2200" i="1" dirty="0"/>
          </a:p>
          <a:p>
            <a:r>
              <a:rPr lang="en-US" sz="2200" dirty="0" smtClean="0"/>
              <a:t>651-366-3878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13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MnDOT’s Transportation Asset Management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7"/>
            <a:ext cx="4410710" cy="4582339"/>
          </a:xfrm>
        </p:spPr>
        <p:txBody>
          <a:bodyPr/>
          <a:lstStyle/>
          <a:p>
            <a:r>
              <a:rPr lang="en-US" dirty="0" smtClean="0"/>
              <a:t>2012	MAP-21 AM legislation</a:t>
            </a:r>
          </a:p>
          <a:p>
            <a:r>
              <a:rPr lang="en-US" dirty="0" smtClean="0"/>
              <a:t>2014 Pilot TAMP</a:t>
            </a:r>
          </a:p>
          <a:p>
            <a:r>
              <a:rPr lang="en-US" dirty="0" smtClean="0"/>
              <a:t>2016 FHWA AM Final Rule</a:t>
            </a:r>
          </a:p>
          <a:p>
            <a:r>
              <a:rPr lang="en-US" dirty="0" smtClean="0"/>
              <a:t>2018 Draft TAMP</a:t>
            </a:r>
          </a:p>
          <a:p>
            <a:r>
              <a:rPr lang="en-US" dirty="0" smtClean="0"/>
              <a:t>2019 Final TAMP</a:t>
            </a:r>
          </a:p>
          <a:p>
            <a:r>
              <a:rPr lang="en-US" dirty="0" smtClean="0"/>
              <a:t>2022 Next TAMP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3631" t="14779" r="21693" b="2526"/>
          <a:stretch/>
        </p:blipFill>
        <p:spPr>
          <a:xfrm>
            <a:off x="5354320" y="1594627"/>
            <a:ext cx="3576320" cy="468204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mndot.gov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929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Asset Management </a:t>
            </a:r>
            <a:br>
              <a:rPr lang="en-US" dirty="0"/>
            </a:br>
            <a:r>
              <a:rPr lang="en-US" dirty="0"/>
              <a:t>Important to MnDOT?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mndot.gov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92192"/>
              </p:ext>
            </p:extLst>
          </p:nvPr>
        </p:nvGraphicFramePr>
        <p:xfrm>
          <a:off x="111760" y="1432560"/>
          <a:ext cx="8859520" cy="4923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7"/>
          <p:cNvSpPr txBox="1">
            <a:spLocks/>
          </p:cNvSpPr>
          <p:nvPr/>
        </p:nvSpPr>
        <p:spPr>
          <a:xfrm>
            <a:off x="2305050" y="3138805"/>
            <a:ext cx="4343400" cy="1457326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mtClean="0"/>
              <a:t>The replacement value of MnDOT’s top 12 assets is: </a:t>
            </a:r>
            <a:r>
              <a:rPr lang="en-US" sz="3600" b="1" i="1" u="sng" smtClean="0">
                <a:solidFill>
                  <a:schemeClr val="accent2">
                    <a:lumMod val="75000"/>
                  </a:schemeClr>
                </a:solidFill>
              </a:rPr>
              <a:t>$48.7 Billion</a:t>
            </a:r>
            <a:endParaRPr lang="en-US" sz="3600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32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TAMP Assets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mndot.gov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0" y="1452880"/>
            <a:ext cx="8796851" cy="486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85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TAMP Topics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mndot.gov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7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117919"/>
              </p:ext>
            </p:extLst>
          </p:nvPr>
        </p:nvGraphicFramePr>
        <p:xfrm>
          <a:off x="416560" y="1463040"/>
          <a:ext cx="8463280" cy="4893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5678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the TAMP be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58004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Communication and accountability tool</a:t>
            </a:r>
          </a:p>
          <a:p>
            <a:pPr lvl="1"/>
            <a:r>
              <a:rPr lang="en-US" dirty="0" smtClean="0"/>
              <a:t>MnDOT</a:t>
            </a:r>
          </a:p>
          <a:p>
            <a:pPr lvl="1"/>
            <a:r>
              <a:rPr lang="en-US" dirty="0" smtClean="0"/>
              <a:t>Local Agencies</a:t>
            </a:r>
          </a:p>
          <a:p>
            <a:pPr lvl="1"/>
            <a:r>
              <a:rPr lang="en-US" dirty="0" smtClean="0"/>
              <a:t>MPO’s</a:t>
            </a:r>
          </a:p>
          <a:p>
            <a:pPr lvl="1"/>
            <a:r>
              <a:rPr lang="en-US" dirty="0" smtClean="0"/>
              <a:t>Legislature</a:t>
            </a:r>
          </a:p>
          <a:p>
            <a:pPr lvl="1"/>
            <a:r>
              <a:rPr lang="en-US" dirty="0" smtClean="0"/>
              <a:t>FHWA</a:t>
            </a:r>
          </a:p>
          <a:p>
            <a:r>
              <a:rPr lang="en-US" dirty="0" smtClean="0"/>
              <a:t>AM Strategic Plan</a:t>
            </a:r>
          </a:p>
          <a:p>
            <a:r>
              <a:rPr lang="en-US" dirty="0" smtClean="0"/>
              <a:t>AM Policy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mndot.gov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690" y="1845416"/>
            <a:ext cx="3248660" cy="433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99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Planning &amp; Programming </a:t>
            </a:r>
            <a:br>
              <a:rPr lang="en-US" dirty="0"/>
            </a:br>
            <a:r>
              <a:rPr lang="en-US" dirty="0"/>
              <a:t>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mndot.gov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Content Placeholder 8"/>
          <p:cNvPicPr>
            <a:picLocks noChangeAspect="1"/>
          </p:cNvPicPr>
          <p:nvPr/>
        </p:nvPicPr>
        <p:blipFill rotWithShape="1">
          <a:blip r:embed="rId2"/>
          <a:srcRect l="14160" t="30210" r="22037" b="23277"/>
          <a:stretch/>
        </p:blipFill>
        <p:spPr>
          <a:xfrm>
            <a:off x="314960" y="1392560"/>
            <a:ext cx="8615680" cy="499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02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7"/>
            <a:ext cx="3736086" cy="4761725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Decentralized decision making</a:t>
            </a:r>
          </a:p>
          <a:p>
            <a:pPr lvl="0"/>
            <a:r>
              <a:rPr lang="en-US" dirty="0"/>
              <a:t>Competition for funds</a:t>
            </a:r>
          </a:p>
          <a:p>
            <a:pPr lvl="0"/>
            <a:r>
              <a:rPr lang="en-US" dirty="0"/>
              <a:t>Getting stakeholders to see </a:t>
            </a:r>
            <a:r>
              <a:rPr lang="en-US" dirty="0" smtClean="0"/>
              <a:t>their roles in implementation</a:t>
            </a:r>
            <a:endParaRPr lang="en-US" dirty="0"/>
          </a:p>
          <a:p>
            <a:pPr lvl="0"/>
            <a:r>
              <a:rPr lang="en-US" dirty="0"/>
              <a:t>Differentiating between </a:t>
            </a:r>
            <a:r>
              <a:rPr lang="en-US" dirty="0" smtClean="0"/>
              <a:t>TAMS (system) </a:t>
            </a:r>
            <a:r>
              <a:rPr lang="en-US" dirty="0"/>
              <a:t>and </a:t>
            </a:r>
            <a:r>
              <a:rPr lang="en-US" dirty="0" smtClean="0"/>
              <a:t>TAMP (plan)</a:t>
            </a:r>
          </a:p>
          <a:p>
            <a:pPr lvl="0"/>
            <a:r>
              <a:rPr lang="en-US" dirty="0" smtClean="0"/>
              <a:t>Asset trade-off decisions</a:t>
            </a:r>
          </a:p>
          <a:p>
            <a:pPr lvl="0"/>
            <a:r>
              <a:rPr lang="en-US" dirty="0" smtClean="0"/>
              <a:t>Change culture to be preventive maintenance focused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427" y="1593850"/>
            <a:ext cx="3437334" cy="4583113"/>
          </a:xfrm>
        </p:spPr>
      </p:pic>
    </p:spTree>
    <p:extLst>
      <p:ext uri="{BB962C8B-B14F-4D97-AF65-F5344CB8AC3E}">
        <p14:creationId xmlns:p14="http://schemas.microsoft.com/office/powerpoint/2010/main" val="4273699860"/>
      </p:ext>
    </p:extLst>
  </p:cSld>
  <p:clrMapOvr>
    <a:masterClrMapping/>
  </p:clrMapOvr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emplate-4x3.pptx" id="{8B3B34D9-BE42-40DD-A045-D7364E031164}" vid="{EA998505-FD38-4A03-8D44-20BB348C14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153553-7048-44C0-962D-31C90BA4FF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8389D6-E0FD-469D-8587-EA39AB28503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1B02A75-BCB0-4986-B381-502234F6C7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4x3</Template>
  <TotalTime>298</TotalTime>
  <Words>544</Words>
  <Application>Microsoft Office PowerPoint</Application>
  <PresentationFormat>On-screen Show (4:3)</PresentationFormat>
  <Paragraphs>174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NeueHaasGroteskText Std</vt:lpstr>
      <vt:lpstr>MN.IT</vt:lpstr>
      <vt:lpstr>Minnesota Asset Management</vt:lpstr>
      <vt:lpstr>Agenda</vt:lpstr>
      <vt:lpstr>MnDOT’s Transportation Asset Management Plan</vt:lpstr>
      <vt:lpstr>Why is Asset Management  Important to MnDOT?</vt:lpstr>
      <vt:lpstr>TAMP Assets</vt:lpstr>
      <vt:lpstr>TAMP Topics</vt:lpstr>
      <vt:lpstr>How will the TAMP be used?</vt:lpstr>
      <vt:lpstr>Planning &amp; Programming  Framework</vt:lpstr>
      <vt:lpstr>Implementation Challenges</vt:lpstr>
      <vt:lpstr>Implementation Successes</vt:lpstr>
      <vt:lpstr>AM Workshop/Peer Exchange</vt:lpstr>
      <vt:lpstr>AM Workshop/Peer Exchange</vt:lpstr>
      <vt:lpstr>AM Workshop/Peer Exchange Themes</vt:lpstr>
      <vt:lpstr>AM Workshop/Peer Exchange Themes</vt:lpstr>
      <vt:lpstr>Why should asset management be important to you?</vt:lpstr>
      <vt:lpstr>Why should asset management be important to you?</vt:lpstr>
      <vt:lpstr>Why should asset management be important to you?</vt:lpstr>
      <vt:lpstr>Asset Management</vt:lpstr>
      <vt:lpstr>Asset Management</vt:lpstr>
      <vt:lpstr>Asset Management</vt:lpstr>
      <vt:lpstr>Thank you!</vt:lpstr>
    </vt:vector>
  </TitlesOfParts>
  <Company>MnDOT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with Image</dc:title>
  <dc:subject>PowerPoint Template</dc:subject>
  <dc:creator>Shannon Foss</dc:creator>
  <cp:keywords>PowerPoint, Template</cp:keywords>
  <dc:description>Version 1.1, Released 8-2016</dc:description>
  <cp:lastModifiedBy>Shannon Foss</cp:lastModifiedBy>
  <cp:revision>23</cp:revision>
  <dcterms:created xsi:type="dcterms:W3CDTF">2019-08-26T15:55:36Z</dcterms:created>
  <dcterms:modified xsi:type="dcterms:W3CDTF">2019-08-27T12:32:35Z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0x01010090DFDE64AAE0974A8908DD3553DDBF03</vt:lpwstr>
  </property>
</Properties>
</file>